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6" r:id="rId2"/>
    <p:sldId id="257" r:id="rId3"/>
    <p:sldId id="258" r:id="rId4"/>
    <p:sldId id="260" r:id="rId5"/>
    <p:sldId id="259"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9" r:id="rId24"/>
    <p:sldId id="280" r:id="rId25"/>
    <p:sldId id="281" r:id="rId26"/>
    <p:sldId id="282" r:id="rId27"/>
    <p:sldId id="283" r:id="rId28"/>
    <p:sldId id="284" r:id="rId29"/>
    <p:sldId id="285" r:id="rId30"/>
    <p:sldId id="297" r:id="rId31"/>
    <p:sldId id="298" r:id="rId32"/>
    <p:sldId id="299" r:id="rId33"/>
    <p:sldId id="300" r:id="rId34"/>
    <p:sldId id="301" r:id="rId35"/>
    <p:sldId id="289" r:id="rId36"/>
    <p:sldId id="302" r:id="rId37"/>
    <p:sldId id="303" r:id="rId38"/>
    <p:sldId id="293" r:id="rId39"/>
    <p:sldId id="294" r:id="rId40"/>
    <p:sldId id="296" r:id="rId41"/>
    <p:sldId id="305" r:id="rId42"/>
    <p:sldId id="306" r:id="rId43"/>
    <p:sldId id="307" r:id="rId44"/>
    <p:sldId id="308" r:id="rId45"/>
    <p:sldId id="309" r:id="rId46"/>
    <p:sldId id="310" r:id="rId47"/>
    <p:sldId id="311" r:id="rId48"/>
    <p:sldId id="312" r:id="rId49"/>
    <p:sldId id="313" r:id="rId50"/>
    <p:sldId id="314" r:id="rId51"/>
    <p:sldId id="315" r:id="rId52"/>
    <p:sldId id="317" r:id="rId53"/>
    <p:sldId id="318" r:id="rId54"/>
    <p:sldId id="319" r:id="rId55"/>
    <p:sldId id="320" r:id="rId56"/>
    <p:sldId id="321" r:id="rId57"/>
    <p:sldId id="322" r:id="rId58"/>
    <p:sldId id="325" r:id="rId59"/>
    <p:sldId id="323" r:id="rId60"/>
    <p:sldId id="324" r:id="rId61"/>
    <p:sldId id="326" r:id="rId62"/>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cardo" initials="R" lastIdx="1" clrIdx="0">
    <p:extLst>
      <p:ext uri="{19B8F6BF-5375-455C-9EA6-DF929625EA0E}">
        <p15:presenceInfo xmlns:p15="http://schemas.microsoft.com/office/powerpoint/2012/main" userId="881d37c0e8173c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60"/>
  </p:normalViewPr>
  <p:slideViewPr>
    <p:cSldViewPr snapToGrid="0">
      <p:cViewPr varScale="1">
        <p:scale>
          <a:sx n="81" d="100"/>
          <a:sy n="81" d="100"/>
        </p:scale>
        <p:origin x="111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6-13T01:05:19.414" idx="1">
    <p:pos x="11827" y="5433"/>
    <p:text>Para completar la parte web poner una imagen con una captura de la web y con el circulo como en la idea del video ir viendo todas las partes de la página, para pasar de la web al escritprio se ahra la animacion de deslizar hacia arriba o deslizar todo hacia un lateral eso ya depende de como quede mejor</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F5DE35-28BE-46F6-940C-BACE769C03C9}" type="datetimeFigureOut">
              <a:rPr lang="es-ES" smtClean="0"/>
              <a:t>19/06/2025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E8F246-A96F-420A-88AC-A1FD2FA9BFE6}" type="slidenum">
              <a:rPr lang="es-ES" smtClean="0"/>
              <a:t>‹Nº›</a:t>
            </a:fld>
            <a:endParaRPr lang="es-ES"/>
          </a:p>
        </p:txBody>
      </p:sp>
    </p:spTree>
    <p:extLst>
      <p:ext uri="{BB962C8B-B14F-4D97-AF65-F5344CB8AC3E}">
        <p14:creationId xmlns:p14="http://schemas.microsoft.com/office/powerpoint/2010/main" val="3392778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12</a:t>
            </a:fld>
            <a:endParaRPr lang="es-ES"/>
          </a:p>
        </p:txBody>
      </p:sp>
    </p:spTree>
    <p:extLst>
      <p:ext uri="{BB962C8B-B14F-4D97-AF65-F5344CB8AC3E}">
        <p14:creationId xmlns:p14="http://schemas.microsoft.com/office/powerpoint/2010/main" val="1353956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21</a:t>
            </a:fld>
            <a:endParaRPr lang="es-ES"/>
          </a:p>
        </p:txBody>
      </p:sp>
    </p:spTree>
    <p:extLst>
      <p:ext uri="{BB962C8B-B14F-4D97-AF65-F5344CB8AC3E}">
        <p14:creationId xmlns:p14="http://schemas.microsoft.com/office/powerpoint/2010/main" val="2163039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22</a:t>
            </a:fld>
            <a:endParaRPr lang="es-ES"/>
          </a:p>
        </p:txBody>
      </p:sp>
    </p:spTree>
    <p:extLst>
      <p:ext uri="{BB962C8B-B14F-4D97-AF65-F5344CB8AC3E}">
        <p14:creationId xmlns:p14="http://schemas.microsoft.com/office/powerpoint/2010/main" val="1643297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23</a:t>
            </a:fld>
            <a:endParaRPr lang="es-ES"/>
          </a:p>
        </p:txBody>
      </p:sp>
    </p:spTree>
    <p:extLst>
      <p:ext uri="{BB962C8B-B14F-4D97-AF65-F5344CB8AC3E}">
        <p14:creationId xmlns:p14="http://schemas.microsoft.com/office/powerpoint/2010/main" val="3010534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24</a:t>
            </a:fld>
            <a:endParaRPr lang="es-ES"/>
          </a:p>
        </p:txBody>
      </p:sp>
    </p:spTree>
    <p:extLst>
      <p:ext uri="{BB962C8B-B14F-4D97-AF65-F5344CB8AC3E}">
        <p14:creationId xmlns:p14="http://schemas.microsoft.com/office/powerpoint/2010/main" val="754379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25</a:t>
            </a:fld>
            <a:endParaRPr lang="es-ES"/>
          </a:p>
        </p:txBody>
      </p:sp>
    </p:spTree>
    <p:extLst>
      <p:ext uri="{BB962C8B-B14F-4D97-AF65-F5344CB8AC3E}">
        <p14:creationId xmlns:p14="http://schemas.microsoft.com/office/powerpoint/2010/main" val="29744275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26</a:t>
            </a:fld>
            <a:endParaRPr lang="es-ES"/>
          </a:p>
        </p:txBody>
      </p:sp>
    </p:spTree>
    <p:extLst>
      <p:ext uri="{BB962C8B-B14F-4D97-AF65-F5344CB8AC3E}">
        <p14:creationId xmlns:p14="http://schemas.microsoft.com/office/powerpoint/2010/main" val="4876008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27</a:t>
            </a:fld>
            <a:endParaRPr lang="es-ES"/>
          </a:p>
        </p:txBody>
      </p:sp>
    </p:spTree>
    <p:extLst>
      <p:ext uri="{BB962C8B-B14F-4D97-AF65-F5344CB8AC3E}">
        <p14:creationId xmlns:p14="http://schemas.microsoft.com/office/powerpoint/2010/main" val="3166117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28</a:t>
            </a:fld>
            <a:endParaRPr lang="es-ES"/>
          </a:p>
        </p:txBody>
      </p:sp>
    </p:spTree>
    <p:extLst>
      <p:ext uri="{BB962C8B-B14F-4D97-AF65-F5344CB8AC3E}">
        <p14:creationId xmlns:p14="http://schemas.microsoft.com/office/powerpoint/2010/main" val="36269392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29</a:t>
            </a:fld>
            <a:endParaRPr lang="es-ES"/>
          </a:p>
        </p:txBody>
      </p:sp>
    </p:spTree>
    <p:extLst>
      <p:ext uri="{BB962C8B-B14F-4D97-AF65-F5344CB8AC3E}">
        <p14:creationId xmlns:p14="http://schemas.microsoft.com/office/powerpoint/2010/main" val="257963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30</a:t>
            </a:fld>
            <a:endParaRPr lang="es-ES"/>
          </a:p>
        </p:txBody>
      </p:sp>
    </p:spTree>
    <p:extLst>
      <p:ext uri="{BB962C8B-B14F-4D97-AF65-F5344CB8AC3E}">
        <p14:creationId xmlns:p14="http://schemas.microsoft.com/office/powerpoint/2010/main" val="873552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13</a:t>
            </a:fld>
            <a:endParaRPr lang="es-ES"/>
          </a:p>
        </p:txBody>
      </p:sp>
    </p:spTree>
    <p:extLst>
      <p:ext uri="{BB962C8B-B14F-4D97-AF65-F5344CB8AC3E}">
        <p14:creationId xmlns:p14="http://schemas.microsoft.com/office/powerpoint/2010/main" val="3419672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31</a:t>
            </a:fld>
            <a:endParaRPr lang="es-ES"/>
          </a:p>
        </p:txBody>
      </p:sp>
    </p:spTree>
    <p:extLst>
      <p:ext uri="{BB962C8B-B14F-4D97-AF65-F5344CB8AC3E}">
        <p14:creationId xmlns:p14="http://schemas.microsoft.com/office/powerpoint/2010/main" val="20579286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32</a:t>
            </a:fld>
            <a:endParaRPr lang="es-ES"/>
          </a:p>
        </p:txBody>
      </p:sp>
    </p:spTree>
    <p:extLst>
      <p:ext uri="{BB962C8B-B14F-4D97-AF65-F5344CB8AC3E}">
        <p14:creationId xmlns:p14="http://schemas.microsoft.com/office/powerpoint/2010/main" val="121876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33</a:t>
            </a:fld>
            <a:endParaRPr lang="es-ES"/>
          </a:p>
        </p:txBody>
      </p:sp>
    </p:spTree>
    <p:extLst>
      <p:ext uri="{BB962C8B-B14F-4D97-AF65-F5344CB8AC3E}">
        <p14:creationId xmlns:p14="http://schemas.microsoft.com/office/powerpoint/2010/main" val="11289222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34</a:t>
            </a:fld>
            <a:endParaRPr lang="es-ES"/>
          </a:p>
        </p:txBody>
      </p:sp>
    </p:spTree>
    <p:extLst>
      <p:ext uri="{BB962C8B-B14F-4D97-AF65-F5344CB8AC3E}">
        <p14:creationId xmlns:p14="http://schemas.microsoft.com/office/powerpoint/2010/main" val="33115945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35</a:t>
            </a:fld>
            <a:endParaRPr lang="es-ES"/>
          </a:p>
        </p:txBody>
      </p:sp>
    </p:spTree>
    <p:extLst>
      <p:ext uri="{BB962C8B-B14F-4D97-AF65-F5344CB8AC3E}">
        <p14:creationId xmlns:p14="http://schemas.microsoft.com/office/powerpoint/2010/main" val="1823789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36</a:t>
            </a:fld>
            <a:endParaRPr lang="es-ES"/>
          </a:p>
        </p:txBody>
      </p:sp>
    </p:spTree>
    <p:extLst>
      <p:ext uri="{BB962C8B-B14F-4D97-AF65-F5344CB8AC3E}">
        <p14:creationId xmlns:p14="http://schemas.microsoft.com/office/powerpoint/2010/main" val="31946244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37</a:t>
            </a:fld>
            <a:endParaRPr lang="es-ES"/>
          </a:p>
        </p:txBody>
      </p:sp>
    </p:spTree>
    <p:extLst>
      <p:ext uri="{BB962C8B-B14F-4D97-AF65-F5344CB8AC3E}">
        <p14:creationId xmlns:p14="http://schemas.microsoft.com/office/powerpoint/2010/main" val="27986164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38</a:t>
            </a:fld>
            <a:endParaRPr lang="es-ES"/>
          </a:p>
        </p:txBody>
      </p:sp>
    </p:spTree>
    <p:extLst>
      <p:ext uri="{BB962C8B-B14F-4D97-AF65-F5344CB8AC3E}">
        <p14:creationId xmlns:p14="http://schemas.microsoft.com/office/powerpoint/2010/main" val="9335939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39</a:t>
            </a:fld>
            <a:endParaRPr lang="es-ES"/>
          </a:p>
        </p:txBody>
      </p:sp>
    </p:spTree>
    <p:extLst>
      <p:ext uri="{BB962C8B-B14F-4D97-AF65-F5344CB8AC3E}">
        <p14:creationId xmlns:p14="http://schemas.microsoft.com/office/powerpoint/2010/main" val="25746792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40</a:t>
            </a:fld>
            <a:endParaRPr lang="es-ES"/>
          </a:p>
        </p:txBody>
      </p:sp>
    </p:spTree>
    <p:extLst>
      <p:ext uri="{BB962C8B-B14F-4D97-AF65-F5344CB8AC3E}">
        <p14:creationId xmlns:p14="http://schemas.microsoft.com/office/powerpoint/2010/main" val="3929459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14</a:t>
            </a:fld>
            <a:endParaRPr lang="es-ES"/>
          </a:p>
        </p:txBody>
      </p:sp>
    </p:spTree>
    <p:extLst>
      <p:ext uri="{BB962C8B-B14F-4D97-AF65-F5344CB8AC3E}">
        <p14:creationId xmlns:p14="http://schemas.microsoft.com/office/powerpoint/2010/main" val="11174640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41</a:t>
            </a:fld>
            <a:endParaRPr lang="es-ES"/>
          </a:p>
        </p:txBody>
      </p:sp>
    </p:spTree>
    <p:extLst>
      <p:ext uri="{BB962C8B-B14F-4D97-AF65-F5344CB8AC3E}">
        <p14:creationId xmlns:p14="http://schemas.microsoft.com/office/powerpoint/2010/main" val="10632608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42</a:t>
            </a:fld>
            <a:endParaRPr lang="es-ES"/>
          </a:p>
        </p:txBody>
      </p:sp>
    </p:spTree>
    <p:extLst>
      <p:ext uri="{BB962C8B-B14F-4D97-AF65-F5344CB8AC3E}">
        <p14:creationId xmlns:p14="http://schemas.microsoft.com/office/powerpoint/2010/main" val="2796616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43</a:t>
            </a:fld>
            <a:endParaRPr lang="es-ES"/>
          </a:p>
        </p:txBody>
      </p:sp>
    </p:spTree>
    <p:extLst>
      <p:ext uri="{BB962C8B-B14F-4D97-AF65-F5344CB8AC3E}">
        <p14:creationId xmlns:p14="http://schemas.microsoft.com/office/powerpoint/2010/main" val="7329484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44</a:t>
            </a:fld>
            <a:endParaRPr lang="es-ES"/>
          </a:p>
        </p:txBody>
      </p:sp>
    </p:spTree>
    <p:extLst>
      <p:ext uri="{BB962C8B-B14F-4D97-AF65-F5344CB8AC3E}">
        <p14:creationId xmlns:p14="http://schemas.microsoft.com/office/powerpoint/2010/main" val="40990259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45</a:t>
            </a:fld>
            <a:endParaRPr lang="es-ES"/>
          </a:p>
        </p:txBody>
      </p:sp>
    </p:spTree>
    <p:extLst>
      <p:ext uri="{BB962C8B-B14F-4D97-AF65-F5344CB8AC3E}">
        <p14:creationId xmlns:p14="http://schemas.microsoft.com/office/powerpoint/2010/main" val="34930341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46</a:t>
            </a:fld>
            <a:endParaRPr lang="es-ES"/>
          </a:p>
        </p:txBody>
      </p:sp>
    </p:spTree>
    <p:extLst>
      <p:ext uri="{BB962C8B-B14F-4D97-AF65-F5344CB8AC3E}">
        <p14:creationId xmlns:p14="http://schemas.microsoft.com/office/powerpoint/2010/main" val="23426906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47</a:t>
            </a:fld>
            <a:endParaRPr lang="es-ES"/>
          </a:p>
        </p:txBody>
      </p:sp>
    </p:spTree>
    <p:extLst>
      <p:ext uri="{BB962C8B-B14F-4D97-AF65-F5344CB8AC3E}">
        <p14:creationId xmlns:p14="http://schemas.microsoft.com/office/powerpoint/2010/main" val="29068970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48</a:t>
            </a:fld>
            <a:endParaRPr lang="es-ES"/>
          </a:p>
        </p:txBody>
      </p:sp>
    </p:spTree>
    <p:extLst>
      <p:ext uri="{BB962C8B-B14F-4D97-AF65-F5344CB8AC3E}">
        <p14:creationId xmlns:p14="http://schemas.microsoft.com/office/powerpoint/2010/main" val="8927867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49</a:t>
            </a:fld>
            <a:endParaRPr lang="es-ES"/>
          </a:p>
        </p:txBody>
      </p:sp>
    </p:spTree>
    <p:extLst>
      <p:ext uri="{BB962C8B-B14F-4D97-AF65-F5344CB8AC3E}">
        <p14:creationId xmlns:p14="http://schemas.microsoft.com/office/powerpoint/2010/main" val="33815174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50</a:t>
            </a:fld>
            <a:endParaRPr lang="es-ES"/>
          </a:p>
        </p:txBody>
      </p:sp>
    </p:spTree>
    <p:extLst>
      <p:ext uri="{BB962C8B-B14F-4D97-AF65-F5344CB8AC3E}">
        <p14:creationId xmlns:p14="http://schemas.microsoft.com/office/powerpoint/2010/main" val="3190738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15</a:t>
            </a:fld>
            <a:endParaRPr lang="es-ES"/>
          </a:p>
        </p:txBody>
      </p:sp>
    </p:spTree>
    <p:extLst>
      <p:ext uri="{BB962C8B-B14F-4D97-AF65-F5344CB8AC3E}">
        <p14:creationId xmlns:p14="http://schemas.microsoft.com/office/powerpoint/2010/main" val="5035341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51</a:t>
            </a:fld>
            <a:endParaRPr lang="es-ES"/>
          </a:p>
        </p:txBody>
      </p:sp>
    </p:spTree>
    <p:extLst>
      <p:ext uri="{BB962C8B-B14F-4D97-AF65-F5344CB8AC3E}">
        <p14:creationId xmlns:p14="http://schemas.microsoft.com/office/powerpoint/2010/main" val="9157253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52</a:t>
            </a:fld>
            <a:endParaRPr lang="es-ES"/>
          </a:p>
        </p:txBody>
      </p:sp>
    </p:spTree>
    <p:extLst>
      <p:ext uri="{BB962C8B-B14F-4D97-AF65-F5344CB8AC3E}">
        <p14:creationId xmlns:p14="http://schemas.microsoft.com/office/powerpoint/2010/main" val="20549657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53</a:t>
            </a:fld>
            <a:endParaRPr lang="es-ES"/>
          </a:p>
        </p:txBody>
      </p:sp>
    </p:spTree>
    <p:extLst>
      <p:ext uri="{BB962C8B-B14F-4D97-AF65-F5344CB8AC3E}">
        <p14:creationId xmlns:p14="http://schemas.microsoft.com/office/powerpoint/2010/main" val="34665532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54</a:t>
            </a:fld>
            <a:endParaRPr lang="es-ES"/>
          </a:p>
        </p:txBody>
      </p:sp>
    </p:spTree>
    <p:extLst>
      <p:ext uri="{BB962C8B-B14F-4D97-AF65-F5344CB8AC3E}">
        <p14:creationId xmlns:p14="http://schemas.microsoft.com/office/powerpoint/2010/main" val="26938027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55</a:t>
            </a:fld>
            <a:endParaRPr lang="es-ES"/>
          </a:p>
        </p:txBody>
      </p:sp>
    </p:spTree>
    <p:extLst>
      <p:ext uri="{BB962C8B-B14F-4D97-AF65-F5344CB8AC3E}">
        <p14:creationId xmlns:p14="http://schemas.microsoft.com/office/powerpoint/2010/main" val="40646994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56</a:t>
            </a:fld>
            <a:endParaRPr lang="es-ES"/>
          </a:p>
        </p:txBody>
      </p:sp>
    </p:spTree>
    <p:extLst>
      <p:ext uri="{BB962C8B-B14F-4D97-AF65-F5344CB8AC3E}">
        <p14:creationId xmlns:p14="http://schemas.microsoft.com/office/powerpoint/2010/main" val="11348046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57</a:t>
            </a:fld>
            <a:endParaRPr lang="es-ES"/>
          </a:p>
        </p:txBody>
      </p:sp>
    </p:spTree>
    <p:extLst>
      <p:ext uri="{BB962C8B-B14F-4D97-AF65-F5344CB8AC3E}">
        <p14:creationId xmlns:p14="http://schemas.microsoft.com/office/powerpoint/2010/main" val="4424592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58</a:t>
            </a:fld>
            <a:endParaRPr lang="es-ES"/>
          </a:p>
        </p:txBody>
      </p:sp>
    </p:spTree>
    <p:extLst>
      <p:ext uri="{BB962C8B-B14F-4D97-AF65-F5344CB8AC3E}">
        <p14:creationId xmlns:p14="http://schemas.microsoft.com/office/powerpoint/2010/main" val="17479224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59</a:t>
            </a:fld>
            <a:endParaRPr lang="es-ES"/>
          </a:p>
        </p:txBody>
      </p:sp>
    </p:spTree>
    <p:extLst>
      <p:ext uri="{BB962C8B-B14F-4D97-AF65-F5344CB8AC3E}">
        <p14:creationId xmlns:p14="http://schemas.microsoft.com/office/powerpoint/2010/main" val="17408880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60</a:t>
            </a:fld>
            <a:endParaRPr lang="es-ES"/>
          </a:p>
        </p:txBody>
      </p:sp>
    </p:spTree>
    <p:extLst>
      <p:ext uri="{BB962C8B-B14F-4D97-AF65-F5344CB8AC3E}">
        <p14:creationId xmlns:p14="http://schemas.microsoft.com/office/powerpoint/2010/main" val="2417845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16</a:t>
            </a:fld>
            <a:endParaRPr lang="es-ES"/>
          </a:p>
        </p:txBody>
      </p:sp>
    </p:spTree>
    <p:extLst>
      <p:ext uri="{BB962C8B-B14F-4D97-AF65-F5344CB8AC3E}">
        <p14:creationId xmlns:p14="http://schemas.microsoft.com/office/powerpoint/2010/main" val="20032687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61</a:t>
            </a:fld>
            <a:endParaRPr lang="es-ES"/>
          </a:p>
        </p:txBody>
      </p:sp>
    </p:spTree>
    <p:extLst>
      <p:ext uri="{BB962C8B-B14F-4D97-AF65-F5344CB8AC3E}">
        <p14:creationId xmlns:p14="http://schemas.microsoft.com/office/powerpoint/2010/main" val="2169905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17</a:t>
            </a:fld>
            <a:endParaRPr lang="es-ES"/>
          </a:p>
        </p:txBody>
      </p:sp>
    </p:spTree>
    <p:extLst>
      <p:ext uri="{BB962C8B-B14F-4D97-AF65-F5344CB8AC3E}">
        <p14:creationId xmlns:p14="http://schemas.microsoft.com/office/powerpoint/2010/main" val="622667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18</a:t>
            </a:fld>
            <a:endParaRPr lang="es-ES"/>
          </a:p>
        </p:txBody>
      </p:sp>
    </p:spTree>
    <p:extLst>
      <p:ext uri="{BB962C8B-B14F-4D97-AF65-F5344CB8AC3E}">
        <p14:creationId xmlns:p14="http://schemas.microsoft.com/office/powerpoint/2010/main" val="1141685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19</a:t>
            </a:fld>
            <a:endParaRPr lang="es-ES"/>
          </a:p>
        </p:txBody>
      </p:sp>
    </p:spTree>
    <p:extLst>
      <p:ext uri="{BB962C8B-B14F-4D97-AF65-F5344CB8AC3E}">
        <p14:creationId xmlns:p14="http://schemas.microsoft.com/office/powerpoint/2010/main" val="2838300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20</a:t>
            </a:fld>
            <a:endParaRPr lang="es-ES"/>
          </a:p>
        </p:txBody>
      </p:sp>
    </p:spTree>
    <p:extLst>
      <p:ext uri="{BB962C8B-B14F-4D97-AF65-F5344CB8AC3E}">
        <p14:creationId xmlns:p14="http://schemas.microsoft.com/office/powerpoint/2010/main" val="2914077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E79CAF-6CC1-88AC-2EE0-82F7E78335A3}"/>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7814F716-FDDA-CEB7-1C4A-C8E3564750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69D955CB-CF53-D267-9836-B6FB91441B32}"/>
              </a:ext>
            </a:extLst>
          </p:cNvPr>
          <p:cNvSpPr>
            <a:spLocks noGrp="1"/>
          </p:cNvSpPr>
          <p:nvPr>
            <p:ph type="dt" sz="half" idx="10"/>
          </p:nvPr>
        </p:nvSpPr>
        <p:spPr/>
        <p:txBody>
          <a:bodyPr/>
          <a:lstStyle/>
          <a:p>
            <a:fld id="{5EDA3337-8DFD-4829-9FED-E45E2AA0B565}" type="datetimeFigureOut">
              <a:rPr lang="es-ES" smtClean="0"/>
              <a:t>19/06/2025</a:t>
            </a:fld>
            <a:endParaRPr lang="es-ES"/>
          </a:p>
        </p:txBody>
      </p:sp>
      <p:sp>
        <p:nvSpPr>
          <p:cNvPr id="5" name="Marcador de pie de página 4">
            <a:extLst>
              <a:ext uri="{FF2B5EF4-FFF2-40B4-BE49-F238E27FC236}">
                <a16:creationId xmlns:a16="http://schemas.microsoft.com/office/drawing/2014/main" id="{D50DDD6E-BCB7-1363-B1D2-CE1F6AA9AC2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B78A1B7-AC0A-92C9-189E-44B28915222B}"/>
              </a:ext>
            </a:extLst>
          </p:cNvPr>
          <p:cNvSpPr>
            <a:spLocks noGrp="1"/>
          </p:cNvSpPr>
          <p:nvPr>
            <p:ph type="sldNum" sz="quarter" idx="12"/>
          </p:nvPr>
        </p:nvSpPr>
        <p:spPr/>
        <p:txBody>
          <a:bodyPr/>
          <a:lstStyle/>
          <a:p>
            <a:fld id="{D509C570-3823-44B0-AD89-3911565EF609}" type="slidenum">
              <a:rPr lang="es-ES" smtClean="0"/>
              <a:t>‹Nº›</a:t>
            </a:fld>
            <a:endParaRPr lang="es-ES"/>
          </a:p>
        </p:txBody>
      </p:sp>
    </p:spTree>
    <p:extLst>
      <p:ext uri="{BB962C8B-B14F-4D97-AF65-F5344CB8AC3E}">
        <p14:creationId xmlns:p14="http://schemas.microsoft.com/office/powerpoint/2010/main" val="23166485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1787E6-F5C3-5C00-0128-83B83A5E933F}"/>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4B61FC4F-5E5A-9B46-CE5B-C46F30503B1B}"/>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93D0874-FA60-0C00-2F82-3497B090BB09}"/>
              </a:ext>
            </a:extLst>
          </p:cNvPr>
          <p:cNvSpPr>
            <a:spLocks noGrp="1"/>
          </p:cNvSpPr>
          <p:nvPr>
            <p:ph type="dt" sz="half" idx="10"/>
          </p:nvPr>
        </p:nvSpPr>
        <p:spPr/>
        <p:txBody>
          <a:bodyPr/>
          <a:lstStyle/>
          <a:p>
            <a:fld id="{5EDA3337-8DFD-4829-9FED-E45E2AA0B565}" type="datetimeFigureOut">
              <a:rPr lang="es-ES" smtClean="0"/>
              <a:t>19/06/2025</a:t>
            </a:fld>
            <a:endParaRPr lang="es-ES"/>
          </a:p>
        </p:txBody>
      </p:sp>
      <p:sp>
        <p:nvSpPr>
          <p:cNvPr id="5" name="Marcador de pie de página 4">
            <a:extLst>
              <a:ext uri="{FF2B5EF4-FFF2-40B4-BE49-F238E27FC236}">
                <a16:creationId xmlns:a16="http://schemas.microsoft.com/office/drawing/2014/main" id="{943BFBE6-2D70-2E35-1068-1B8820B1E49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7BCC1B2C-F131-E07F-CE1B-6E9C25770992}"/>
              </a:ext>
            </a:extLst>
          </p:cNvPr>
          <p:cNvSpPr>
            <a:spLocks noGrp="1"/>
          </p:cNvSpPr>
          <p:nvPr>
            <p:ph type="sldNum" sz="quarter" idx="12"/>
          </p:nvPr>
        </p:nvSpPr>
        <p:spPr/>
        <p:txBody>
          <a:bodyPr/>
          <a:lstStyle/>
          <a:p>
            <a:fld id="{D509C570-3823-44B0-AD89-3911565EF609}" type="slidenum">
              <a:rPr lang="es-ES" smtClean="0"/>
              <a:t>‹Nº›</a:t>
            </a:fld>
            <a:endParaRPr lang="es-ES"/>
          </a:p>
        </p:txBody>
      </p:sp>
    </p:spTree>
    <p:extLst>
      <p:ext uri="{BB962C8B-B14F-4D97-AF65-F5344CB8AC3E}">
        <p14:creationId xmlns:p14="http://schemas.microsoft.com/office/powerpoint/2010/main" val="41448366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75D461D-7A86-BCCC-C21C-FDA5185D37F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6081A2A3-B4BB-AA5E-61DC-8908CA0FBB8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CD4D3033-A8DE-8D05-D04B-479696FD2AF7}"/>
              </a:ext>
            </a:extLst>
          </p:cNvPr>
          <p:cNvSpPr>
            <a:spLocks noGrp="1"/>
          </p:cNvSpPr>
          <p:nvPr>
            <p:ph type="dt" sz="half" idx="10"/>
          </p:nvPr>
        </p:nvSpPr>
        <p:spPr/>
        <p:txBody>
          <a:bodyPr/>
          <a:lstStyle/>
          <a:p>
            <a:fld id="{5EDA3337-8DFD-4829-9FED-E45E2AA0B565}" type="datetimeFigureOut">
              <a:rPr lang="es-ES" smtClean="0"/>
              <a:t>19/06/2025</a:t>
            </a:fld>
            <a:endParaRPr lang="es-ES"/>
          </a:p>
        </p:txBody>
      </p:sp>
      <p:sp>
        <p:nvSpPr>
          <p:cNvPr id="5" name="Marcador de pie de página 4">
            <a:extLst>
              <a:ext uri="{FF2B5EF4-FFF2-40B4-BE49-F238E27FC236}">
                <a16:creationId xmlns:a16="http://schemas.microsoft.com/office/drawing/2014/main" id="{C9BC1E93-2888-4932-08A4-58394D4B920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95AF286-FE1C-1331-EA3F-BE67E4317BC7}"/>
              </a:ext>
            </a:extLst>
          </p:cNvPr>
          <p:cNvSpPr>
            <a:spLocks noGrp="1"/>
          </p:cNvSpPr>
          <p:nvPr>
            <p:ph type="sldNum" sz="quarter" idx="12"/>
          </p:nvPr>
        </p:nvSpPr>
        <p:spPr/>
        <p:txBody>
          <a:bodyPr/>
          <a:lstStyle/>
          <a:p>
            <a:fld id="{D509C570-3823-44B0-AD89-3911565EF609}" type="slidenum">
              <a:rPr lang="es-ES" smtClean="0"/>
              <a:t>‹Nº›</a:t>
            </a:fld>
            <a:endParaRPr lang="es-ES"/>
          </a:p>
        </p:txBody>
      </p:sp>
    </p:spTree>
    <p:extLst>
      <p:ext uri="{BB962C8B-B14F-4D97-AF65-F5344CB8AC3E}">
        <p14:creationId xmlns:p14="http://schemas.microsoft.com/office/powerpoint/2010/main" val="164182946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E02B9C-11FC-12B6-5109-FCA341D7D8ED}"/>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728EA74A-3852-EE8D-152B-4D8C0FA9AA8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0F2640B-BA92-9C6C-934A-20C60A23AF4A}"/>
              </a:ext>
            </a:extLst>
          </p:cNvPr>
          <p:cNvSpPr>
            <a:spLocks noGrp="1"/>
          </p:cNvSpPr>
          <p:nvPr>
            <p:ph type="dt" sz="half" idx="10"/>
          </p:nvPr>
        </p:nvSpPr>
        <p:spPr/>
        <p:txBody>
          <a:bodyPr/>
          <a:lstStyle/>
          <a:p>
            <a:fld id="{5EDA3337-8DFD-4829-9FED-E45E2AA0B565}" type="datetimeFigureOut">
              <a:rPr lang="es-ES" smtClean="0"/>
              <a:t>19/06/2025</a:t>
            </a:fld>
            <a:endParaRPr lang="es-ES"/>
          </a:p>
        </p:txBody>
      </p:sp>
      <p:sp>
        <p:nvSpPr>
          <p:cNvPr id="5" name="Marcador de pie de página 4">
            <a:extLst>
              <a:ext uri="{FF2B5EF4-FFF2-40B4-BE49-F238E27FC236}">
                <a16:creationId xmlns:a16="http://schemas.microsoft.com/office/drawing/2014/main" id="{AB369F43-BA7A-37CC-8105-75D271223CE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71C66BB6-22FF-1F0E-74B0-333DB8F5530D}"/>
              </a:ext>
            </a:extLst>
          </p:cNvPr>
          <p:cNvSpPr>
            <a:spLocks noGrp="1"/>
          </p:cNvSpPr>
          <p:nvPr>
            <p:ph type="sldNum" sz="quarter" idx="12"/>
          </p:nvPr>
        </p:nvSpPr>
        <p:spPr/>
        <p:txBody>
          <a:bodyPr/>
          <a:lstStyle/>
          <a:p>
            <a:fld id="{D509C570-3823-44B0-AD89-3911565EF609}" type="slidenum">
              <a:rPr lang="es-ES" smtClean="0"/>
              <a:t>‹Nº›</a:t>
            </a:fld>
            <a:endParaRPr lang="es-ES"/>
          </a:p>
        </p:txBody>
      </p:sp>
    </p:spTree>
    <p:extLst>
      <p:ext uri="{BB962C8B-B14F-4D97-AF65-F5344CB8AC3E}">
        <p14:creationId xmlns:p14="http://schemas.microsoft.com/office/powerpoint/2010/main" val="13728769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C319CE-FEE6-038A-7830-D2DF5A3E73E8}"/>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56DE8DAE-846B-F8D4-82E1-67F39AD1AB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D8C8F8C3-A90E-5630-E644-26991BEC2E37}"/>
              </a:ext>
            </a:extLst>
          </p:cNvPr>
          <p:cNvSpPr>
            <a:spLocks noGrp="1"/>
          </p:cNvSpPr>
          <p:nvPr>
            <p:ph type="dt" sz="half" idx="10"/>
          </p:nvPr>
        </p:nvSpPr>
        <p:spPr/>
        <p:txBody>
          <a:bodyPr/>
          <a:lstStyle/>
          <a:p>
            <a:fld id="{5EDA3337-8DFD-4829-9FED-E45E2AA0B565}" type="datetimeFigureOut">
              <a:rPr lang="es-ES" smtClean="0"/>
              <a:t>19/06/2025</a:t>
            </a:fld>
            <a:endParaRPr lang="es-ES"/>
          </a:p>
        </p:txBody>
      </p:sp>
      <p:sp>
        <p:nvSpPr>
          <p:cNvPr id="5" name="Marcador de pie de página 4">
            <a:extLst>
              <a:ext uri="{FF2B5EF4-FFF2-40B4-BE49-F238E27FC236}">
                <a16:creationId xmlns:a16="http://schemas.microsoft.com/office/drawing/2014/main" id="{EBFAB07C-C393-E621-4E45-311F08208CE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B390454-52CD-41E3-EF56-07368BEEC5BE}"/>
              </a:ext>
            </a:extLst>
          </p:cNvPr>
          <p:cNvSpPr>
            <a:spLocks noGrp="1"/>
          </p:cNvSpPr>
          <p:nvPr>
            <p:ph type="sldNum" sz="quarter" idx="12"/>
          </p:nvPr>
        </p:nvSpPr>
        <p:spPr/>
        <p:txBody>
          <a:bodyPr/>
          <a:lstStyle/>
          <a:p>
            <a:fld id="{D509C570-3823-44B0-AD89-3911565EF609}" type="slidenum">
              <a:rPr lang="es-ES" smtClean="0"/>
              <a:t>‹Nº›</a:t>
            </a:fld>
            <a:endParaRPr lang="es-ES"/>
          </a:p>
        </p:txBody>
      </p:sp>
    </p:spTree>
    <p:extLst>
      <p:ext uri="{BB962C8B-B14F-4D97-AF65-F5344CB8AC3E}">
        <p14:creationId xmlns:p14="http://schemas.microsoft.com/office/powerpoint/2010/main" val="420379469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37AA48-F231-8701-6442-A91BBCD47226}"/>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047462AE-11D4-8CC6-9217-AE70C2CECF4C}"/>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CE133F68-051E-A1EC-F252-3205F6DC01BF}"/>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35C7288A-E6EB-8851-4C74-66C17DBBBA17}"/>
              </a:ext>
            </a:extLst>
          </p:cNvPr>
          <p:cNvSpPr>
            <a:spLocks noGrp="1"/>
          </p:cNvSpPr>
          <p:nvPr>
            <p:ph type="dt" sz="half" idx="10"/>
          </p:nvPr>
        </p:nvSpPr>
        <p:spPr/>
        <p:txBody>
          <a:bodyPr/>
          <a:lstStyle/>
          <a:p>
            <a:fld id="{5EDA3337-8DFD-4829-9FED-E45E2AA0B565}" type="datetimeFigureOut">
              <a:rPr lang="es-ES" smtClean="0"/>
              <a:t>19/06/2025</a:t>
            </a:fld>
            <a:endParaRPr lang="es-ES"/>
          </a:p>
        </p:txBody>
      </p:sp>
      <p:sp>
        <p:nvSpPr>
          <p:cNvPr id="6" name="Marcador de pie de página 5">
            <a:extLst>
              <a:ext uri="{FF2B5EF4-FFF2-40B4-BE49-F238E27FC236}">
                <a16:creationId xmlns:a16="http://schemas.microsoft.com/office/drawing/2014/main" id="{0A989237-D69C-96C9-0345-3B2A52EFF89C}"/>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B630AEB3-9895-B685-8C1C-27A02F2FDCAC}"/>
              </a:ext>
            </a:extLst>
          </p:cNvPr>
          <p:cNvSpPr>
            <a:spLocks noGrp="1"/>
          </p:cNvSpPr>
          <p:nvPr>
            <p:ph type="sldNum" sz="quarter" idx="12"/>
          </p:nvPr>
        </p:nvSpPr>
        <p:spPr/>
        <p:txBody>
          <a:bodyPr/>
          <a:lstStyle/>
          <a:p>
            <a:fld id="{D509C570-3823-44B0-AD89-3911565EF609}" type="slidenum">
              <a:rPr lang="es-ES" smtClean="0"/>
              <a:t>‹Nº›</a:t>
            </a:fld>
            <a:endParaRPr lang="es-ES"/>
          </a:p>
        </p:txBody>
      </p:sp>
    </p:spTree>
    <p:extLst>
      <p:ext uri="{BB962C8B-B14F-4D97-AF65-F5344CB8AC3E}">
        <p14:creationId xmlns:p14="http://schemas.microsoft.com/office/powerpoint/2010/main" val="12699301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6D3843-FE7D-5D86-6877-E5179C821038}"/>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7C6CA2F4-F3B8-5DF5-445D-E1D8BB5777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DA256628-84B2-6FEA-AF4F-C2D627E3D799}"/>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50F5A7E7-0158-DBE4-4E5A-3FA4D675DB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34A073BA-1107-104C-7B80-2DCF4F096E09}"/>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ECE0C63C-C476-9B69-3095-491D40BB0331}"/>
              </a:ext>
            </a:extLst>
          </p:cNvPr>
          <p:cNvSpPr>
            <a:spLocks noGrp="1"/>
          </p:cNvSpPr>
          <p:nvPr>
            <p:ph type="dt" sz="half" idx="10"/>
          </p:nvPr>
        </p:nvSpPr>
        <p:spPr/>
        <p:txBody>
          <a:bodyPr/>
          <a:lstStyle/>
          <a:p>
            <a:fld id="{5EDA3337-8DFD-4829-9FED-E45E2AA0B565}" type="datetimeFigureOut">
              <a:rPr lang="es-ES" smtClean="0"/>
              <a:t>19/06/2025</a:t>
            </a:fld>
            <a:endParaRPr lang="es-ES"/>
          </a:p>
        </p:txBody>
      </p:sp>
      <p:sp>
        <p:nvSpPr>
          <p:cNvPr id="8" name="Marcador de pie de página 7">
            <a:extLst>
              <a:ext uri="{FF2B5EF4-FFF2-40B4-BE49-F238E27FC236}">
                <a16:creationId xmlns:a16="http://schemas.microsoft.com/office/drawing/2014/main" id="{A9BBFCCA-5720-1B93-111F-4109ECC65430}"/>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0B756180-C04A-25C4-F40E-EF17B35A5BF2}"/>
              </a:ext>
            </a:extLst>
          </p:cNvPr>
          <p:cNvSpPr>
            <a:spLocks noGrp="1"/>
          </p:cNvSpPr>
          <p:nvPr>
            <p:ph type="sldNum" sz="quarter" idx="12"/>
          </p:nvPr>
        </p:nvSpPr>
        <p:spPr/>
        <p:txBody>
          <a:bodyPr/>
          <a:lstStyle/>
          <a:p>
            <a:fld id="{D509C570-3823-44B0-AD89-3911565EF609}" type="slidenum">
              <a:rPr lang="es-ES" smtClean="0"/>
              <a:t>‹Nº›</a:t>
            </a:fld>
            <a:endParaRPr lang="es-ES"/>
          </a:p>
        </p:txBody>
      </p:sp>
    </p:spTree>
    <p:extLst>
      <p:ext uri="{BB962C8B-B14F-4D97-AF65-F5344CB8AC3E}">
        <p14:creationId xmlns:p14="http://schemas.microsoft.com/office/powerpoint/2010/main" val="18807756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EF3CB4-0F11-F9B8-4936-BB6D15BE7125}"/>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603196BB-B2FD-6BAA-B508-35FD5A910562}"/>
              </a:ext>
            </a:extLst>
          </p:cNvPr>
          <p:cNvSpPr>
            <a:spLocks noGrp="1"/>
          </p:cNvSpPr>
          <p:nvPr>
            <p:ph type="dt" sz="half" idx="10"/>
          </p:nvPr>
        </p:nvSpPr>
        <p:spPr/>
        <p:txBody>
          <a:bodyPr/>
          <a:lstStyle/>
          <a:p>
            <a:fld id="{5EDA3337-8DFD-4829-9FED-E45E2AA0B565}" type="datetimeFigureOut">
              <a:rPr lang="es-ES" smtClean="0"/>
              <a:t>19/06/2025</a:t>
            </a:fld>
            <a:endParaRPr lang="es-ES"/>
          </a:p>
        </p:txBody>
      </p:sp>
      <p:sp>
        <p:nvSpPr>
          <p:cNvPr id="4" name="Marcador de pie de página 3">
            <a:extLst>
              <a:ext uri="{FF2B5EF4-FFF2-40B4-BE49-F238E27FC236}">
                <a16:creationId xmlns:a16="http://schemas.microsoft.com/office/drawing/2014/main" id="{49687134-AC87-88DA-1070-F92572936BC3}"/>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3B9ACFBB-18C2-1292-C50A-B0FDFE8630C0}"/>
              </a:ext>
            </a:extLst>
          </p:cNvPr>
          <p:cNvSpPr>
            <a:spLocks noGrp="1"/>
          </p:cNvSpPr>
          <p:nvPr>
            <p:ph type="sldNum" sz="quarter" idx="12"/>
          </p:nvPr>
        </p:nvSpPr>
        <p:spPr/>
        <p:txBody>
          <a:bodyPr/>
          <a:lstStyle/>
          <a:p>
            <a:fld id="{D509C570-3823-44B0-AD89-3911565EF609}" type="slidenum">
              <a:rPr lang="es-ES" smtClean="0"/>
              <a:t>‹Nº›</a:t>
            </a:fld>
            <a:endParaRPr lang="es-ES"/>
          </a:p>
        </p:txBody>
      </p:sp>
    </p:spTree>
    <p:extLst>
      <p:ext uri="{BB962C8B-B14F-4D97-AF65-F5344CB8AC3E}">
        <p14:creationId xmlns:p14="http://schemas.microsoft.com/office/powerpoint/2010/main" val="23480101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BEDA56F0-6A02-F355-54DB-1944E58D4AFC}"/>
              </a:ext>
            </a:extLst>
          </p:cNvPr>
          <p:cNvSpPr>
            <a:spLocks noGrp="1"/>
          </p:cNvSpPr>
          <p:nvPr>
            <p:ph type="dt" sz="half" idx="10"/>
          </p:nvPr>
        </p:nvSpPr>
        <p:spPr/>
        <p:txBody>
          <a:bodyPr/>
          <a:lstStyle/>
          <a:p>
            <a:fld id="{5EDA3337-8DFD-4829-9FED-E45E2AA0B565}" type="datetimeFigureOut">
              <a:rPr lang="es-ES" smtClean="0"/>
              <a:t>19/06/2025</a:t>
            </a:fld>
            <a:endParaRPr lang="es-ES"/>
          </a:p>
        </p:txBody>
      </p:sp>
      <p:sp>
        <p:nvSpPr>
          <p:cNvPr id="3" name="Marcador de pie de página 2">
            <a:extLst>
              <a:ext uri="{FF2B5EF4-FFF2-40B4-BE49-F238E27FC236}">
                <a16:creationId xmlns:a16="http://schemas.microsoft.com/office/drawing/2014/main" id="{9B6CA07A-A669-CC91-B4E4-37BA72D9A154}"/>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16209283-3AC1-B834-5122-E0EF105E5301}"/>
              </a:ext>
            </a:extLst>
          </p:cNvPr>
          <p:cNvSpPr>
            <a:spLocks noGrp="1"/>
          </p:cNvSpPr>
          <p:nvPr>
            <p:ph type="sldNum" sz="quarter" idx="12"/>
          </p:nvPr>
        </p:nvSpPr>
        <p:spPr/>
        <p:txBody>
          <a:bodyPr/>
          <a:lstStyle/>
          <a:p>
            <a:fld id="{D509C570-3823-44B0-AD89-3911565EF609}" type="slidenum">
              <a:rPr lang="es-ES" smtClean="0"/>
              <a:t>‹Nº›</a:t>
            </a:fld>
            <a:endParaRPr lang="es-ES"/>
          </a:p>
        </p:txBody>
      </p:sp>
    </p:spTree>
    <p:extLst>
      <p:ext uri="{BB962C8B-B14F-4D97-AF65-F5344CB8AC3E}">
        <p14:creationId xmlns:p14="http://schemas.microsoft.com/office/powerpoint/2010/main" val="403799202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46CDD6-80EF-6011-A03E-CBAF26000C0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7649B674-F6B9-3F3C-5695-CC260F6332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E5EF3FC5-21A9-7DD2-FA9D-25430E79A6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22118A9-E690-361F-DE79-3EE441E98B6A}"/>
              </a:ext>
            </a:extLst>
          </p:cNvPr>
          <p:cNvSpPr>
            <a:spLocks noGrp="1"/>
          </p:cNvSpPr>
          <p:nvPr>
            <p:ph type="dt" sz="half" idx="10"/>
          </p:nvPr>
        </p:nvSpPr>
        <p:spPr/>
        <p:txBody>
          <a:bodyPr/>
          <a:lstStyle/>
          <a:p>
            <a:fld id="{5EDA3337-8DFD-4829-9FED-E45E2AA0B565}" type="datetimeFigureOut">
              <a:rPr lang="es-ES" smtClean="0"/>
              <a:t>19/06/2025</a:t>
            </a:fld>
            <a:endParaRPr lang="es-ES"/>
          </a:p>
        </p:txBody>
      </p:sp>
      <p:sp>
        <p:nvSpPr>
          <p:cNvPr id="6" name="Marcador de pie de página 5">
            <a:extLst>
              <a:ext uri="{FF2B5EF4-FFF2-40B4-BE49-F238E27FC236}">
                <a16:creationId xmlns:a16="http://schemas.microsoft.com/office/drawing/2014/main" id="{7A37932F-DB3E-DD3C-6FC0-B1CFA6062FA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B83EF436-6BB1-A5BD-6AD9-98EC869BD435}"/>
              </a:ext>
            </a:extLst>
          </p:cNvPr>
          <p:cNvSpPr>
            <a:spLocks noGrp="1"/>
          </p:cNvSpPr>
          <p:nvPr>
            <p:ph type="sldNum" sz="quarter" idx="12"/>
          </p:nvPr>
        </p:nvSpPr>
        <p:spPr/>
        <p:txBody>
          <a:bodyPr/>
          <a:lstStyle/>
          <a:p>
            <a:fld id="{D509C570-3823-44B0-AD89-3911565EF609}" type="slidenum">
              <a:rPr lang="es-ES" smtClean="0"/>
              <a:t>‹Nº›</a:t>
            </a:fld>
            <a:endParaRPr lang="es-ES"/>
          </a:p>
        </p:txBody>
      </p:sp>
    </p:spTree>
    <p:extLst>
      <p:ext uri="{BB962C8B-B14F-4D97-AF65-F5344CB8AC3E}">
        <p14:creationId xmlns:p14="http://schemas.microsoft.com/office/powerpoint/2010/main" val="129225319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7BDC9C-1C4A-D022-2F38-878534F24A2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C8325962-8538-2C09-7DC6-8935C00F2B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D6922805-E82E-F20E-3E02-89472B18C6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9AFF639-3813-ED71-F122-B1725608A533}"/>
              </a:ext>
            </a:extLst>
          </p:cNvPr>
          <p:cNvSpPr>
            <a:spLocks noGrp="1"/>
          </p:cNvSpPr>
          <p:nvPr>
            <p:ph type="dt" sz="half" idx="10"/>
          </p:nvPr>
        </p:nvSpPr>
        <p:spPr/>
        <p:txBody>
          <a:bodyPr/>
          <a:lstStyle/>
          <a:p>
            <a:fld id="{5EDA3337-8DFD-4829-9FED-E45E2AA0B565}" type="datetimeFigureOut">
              <a:rPr lang="es-ES" smtClean="0"/>
              <a:t>19/06/2025</a:t>
            </a:fld>
            <a:endParaRPr lang="es-ES"/>
          </a:p>
        </p:txBody>
      </p:sp>
      <p:sp>
        <p:nvSpPr>
          <p:cNvPr id="6" name="Marcador de pie de página 5">
            <a:extLst>
              <a:ext uri="{FF2B5EF4-FFF2-40B4-BE49-F238E27FC236}">
                <a16:creationId xmlns:a16="http://schemas.microsoft.com/office/drawing/2014/main" id="{74C08030-B92A-223E-3333-AA81D2162CA0}"/>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E3E294F9-A13F-4A3B-9373-B4DA3F8CCAFA}"/>
              </a:ext>
            </a:extLst>
          </p:cNvPr>
          <p:cNvSpPr>
            <a:spLocks noGrp="1"/>
          </p:cNvSpPr>
          <p:nvPr>
            <p:ph type="sldNum" sz="quarter" idx="12"/>
          </p:nvPr>
        </p:nvSpPr>
        <p:spPr/>
        <p:txBody>
          <a:bodyPr/>
          <a:lstStyle/>
          <a:p>
            <a:fld id="{D509C570-3823-44B0-AD89-3911565EF609}" type="slidenum">
              <a:rPr lang="es-ES" smtClean="0"/>
              <a:t>‹Nº›</a:t>
            </a:fld>
            <a:endParaRPr lang="es-ES"/>
          </a:p>
        </p:txBody>
      </p:sp>
    </p:spTree>
    <p:extLst>
      <p:ext uri="{BB962C8B-B14F-4D97-AF65-F5344CB8AC3E}">
        <p14:creationId xmlns:p14="http://schemas.microsoft.com/office/powerpoint/2010/main" val="267935170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5AF58AC-FFBE-16FF-21F4-6AE7156729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F94D547-E537-15A2-2CCE-8DBF5AC8D0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CE7BFE02-1ABF-CB32-37A1-5CCA13A6F6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DA3337-8DFD-4829-9FED-E45E2AA0B565}" type="datetimeFigureOut">
              <a:rPr lang="es-ES" smtClean="0"/>
              <a:t>19/06/2025</a:t>
            </a:fld>
            <a:endParaRPr lang="es-ES"/>
          </a:p>
        </p:txBody>
      </p:sp>
      <p:sp>
        <p:nvSpPr>
          <p:cNvPr id="5" name="Marcador de pie de página 4">
            <a:extLst>
              <a:ext uri="{FF2B5EF4-FFF2-40B4-BE49-F238E27FC236}">
                <a16:creationId xmlns:a16="http://schemas.microsoft.com/office/drawing/2014/main" id="{5CE6DFB0-B996-D497-72AA-0BCB13CC1C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F80ABF28-35C7-7425-DC9F-35B5EC5FF1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09C570-3823-44B0-AD89-3911565EF609}" type="slidenum">
              <a:rPr lang="es-ES" smtClean="0"/>
              <a:t>‹Nº›</a:t>
            </a:fld>
            <a:endParaRPr lang="es-ES"/>
          </a:p>
        </p:txBody>
      </p:sp>
    </p:spTree>
    <p:extLst>
      <p:ext uri="{BB962C8B-B14F-4D97-AF65-F5344CB8AC3E}">
        <p14:creationId xmlns:p14="http://schemas.microsoft.com/office/powerpoint/2010/main" val="3611827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microsoft.com/office/2007/relationships/hdphoto" Target="../media/hdphoto1.wdp"/><Relationship Id="rId9"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10" Type="http://schemas.openxmlformats.org/officeDocument/2006/relationships/image" Target="../media/image9.png"/><Relationship Id="rId4" Type="http://schemas.microsoft.com/office/2007/relationships/hdphoto" Target="../media/hdphoto1.wdp"/><Relationship Id="rId9" Type="http://schemas.openxmlformats.org/officeDocument/2006/relationships/image" Target="../media/image8.pn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9.png"/><Relationship Id="rId4" Type="http://schemas.microsoft.com/office/2007/relationships/hdphoto" Target="../media/hdphoto1.wdp"/><Relationship Id="rId9"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comments" Target="../comments/comment1.xml"/><Relationship Id="rId3" Type="http://schemas.openxmlformats.org/officeDocument/2006/relationships/image" Target="../media/image1.pn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9.png"/><Relationship Id="rId4" Type="http://schemas.microsoft.com/office/2007/relationships/hdphoto" Target="../media/hdphoto1.wdp"/><Relationship Id="rId9" Type="http://schemas.openxmlformats.org/officeDocument/2006/relationships/image" Target="../media/image8.png"/></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9.png"/><Relationship Id="rId4" Type="http://schemas.microsoft.com/office/2007/relationships/hdphoto" Target="../media/hdphoto1.wdp"/><Relationship Id="rId9" Type="http://schemas.openxmlformats.org/officeDocument/2006/relationships/image" Target="../media/image8.png"/></Relationships>
</file>

<file path=ppt/slides/_rels/slide1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12"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image" Target="../media/image5.png"/><Relationship Id="rId10"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9.png"/></Relationships>
</file>

<file path=ppt/slides/_rels/slide1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12"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image" Target="../media/image5.png"/><Relationship Id="rId10"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9.png"/></Relationships>
</file>

<file path=ppt/slides/_rels/slide1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12"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image" Target="../media/image5.png"/><Relationship Id="rId10"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7.png"/><Relationship Id="rId12"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image" Target="../media/image5.png"/><Relationship Id="rId10"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9.png"/></Relationships>
</file>

<file path=ppt/slides/_rels/slide2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7.png"/><Relationship Id="rId12"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image" Target="../media/image5.png"/><Relationship Id="rId10"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9.png"/></Relationships>
</file>

<file path=ppt/slides/_rels/slide2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7.png"/><Relationship Id="rId12"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3.png"/><Relationship Id="rId5" Type="http://schemas.openxmlformats.org/officeDocument/2006/relationships/image" Target="../media/image5.png"/><Relationship Id="rId10" Type="http://schemas.openxmlformats.org/officeDocument/2006/relationships/image" Target="../media/image10.png"/><Relationship Id="rId4" Type="http://schemas.microsoft.com/office/2007/relationships/hdphoto" Target="../media/hdphoto1.wdp"/><Relationship Id="rId9" Type="http://schemas.openxmlformats.org/officeDocument/2006/relationships/image" Target="../media/image9.png"/></Relationships>
</file>

<file path=ppt/slides/_rels/slide2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7.png"/><Relationship Id="rId12"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3.png"/><Relationship Id="rId5" Type="http://schemas.openxmlformats.org/officeDocument/2006/relationships/image" Target="../media/image5.png"/><Relationship Id="rId10" Type="http://schemas.openxmlformats.org/officeDocument/2006/relationships/image" Target="../media/image10.png"/><Relationship Id="rId4" Type="http://schemas.microsoft.com/office/2007/relationships/hdphoto" Target="../media/hdphoto1.wdp"/><Relationship Id="rId9" Type="http://schemas.openxmlformats.org/officeDocument/2006/relationships/image" Target="../media/image9.png"/><Relationship Id="rId14" Type="http://schemas.openxmlformats.org/officeDocument/2006/relationships/image" Target="../media/image4.png"/></Relationships>
</file>

<file path=ppt/slides/_rels/slide2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4.png"/><Relationship Id="rId4" Type="http://schemas.microsoft.com/office/2007/relationships/hdphoto" Target="../media/hdphoto1.wdp"/><Relationship Id="rId9" Type="http://schemas.openxmlformats.org/officeDocument/2006/relationships/image" Target="../media/image13.png"/></Relationships>
</file>

<file path=ppt/slides/_rels/slide2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14.png"/></Relationships>
</file>

<file path=ppt/slides/_rels/slide2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4.png"/><Relationship Id="rId4" Type="http://schemas.microsoft.com/office/2007/relationships/hdphoto" Target="../media/hdphoto1.wdp"/><Relationship Id="rId9" Type="http://schemas.openxmlformats.org/officeDocument/2006/relationships/image" Target="../media/image13.png"/></Relationships>
</file>

<file path=ppt/slides/_rels/slide2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5.png"/><Relationship Id="rId5" Type="http://schemas.openxmlformats.org/officeDocument/2006/relationships/image" Target="../media/image5.png"/><Relationship Id="rId10" Type="http://schemas.openxmlformats.org/officeDocument/2006/relationships/image" Target="../media/image14.png"/><Relationship Id="rId4" Type="http://schemas.microsoft.com/office/2007/relationships/hdphoto" Target="../media/hdphoto1.wdp"/><Relationship Id="rId9" Type="http://schemas.openxmlformats.org/officeDocument/2006/relationships/image" Target="../media/image13.png"/></Relationships>
</file>

<file path=ppt/slides/_rels/slide2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5.png"/><Relationship Id="rId5" Type="http://schemas.openxmlformats.org/officeDocument/2006/relationships/image" Target="../media/image5.png"/><Relationship Id="rId10" Type="http://schemas.openxmlformats.org/officeDocument/2006/relationships/image" Target="../media/image14.png"/><Relationship Id="rId4" Type="http://schemas.microsoft.com/office/2007/relationships/hdphoto" Target="../media/hdphoto1.wdp"/><Relationship Id="rId9" Type="http://schemas.openxmlformats.org/officeDocument/2006/relationships/image" Target="../media/image13.png"/></Relationships>
</file>

<file path=ppt/slides/_rels/slide2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5.png"/><Relationship Id="rId5" Type="http://schemas.openxmlformats.org/officeDocument/2006/relationships/image" Target="../media/image5.png"/><Relationship Id="rId10" Type="http://schemas.openxmlformats.org/officeDocument/2006/relationships/image" Target="../media/image14.png"/><Relationship Id="rId4" Type="http://schemas.microsoft.com/office/2007/relationships/hdphoto" Target="../media/hdphoto1.wdp"/><Relationship Id="rId9"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5.png"/><Relationship Id="rId5" Type="http://schemas.openxmlformats.org/officeDocument/2006/relationships/image" Target="../media/image5.png"/><Relationship Id="rId10" Type="http://schemas.openxmlformats.org/officeDocument/2006/relationships/image" Target="../media/image14.png"/><Relationship Id="rId4" Type="http://schemas.microsoft.com/office/2007/relationships/hdphoto" Target="../media/hdphoto1.wdp"/><Relationship Id="rId9" Type="http://schemas.openxmlformats.org/officeDocument/2006/relationships/image" Target="../media/image13.png"/></Relationships>
</file>

<file path=ppt/slides/_rels/slide3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5.png"/><Relationship Id="rId5" Type="http://schemas.openxmlformats.org/officeDocument/2006/relationships/image" Target="../media/image5.png"/><Relationship Id="rId10" Type="http://schemas.openxmlformats.org/officeDocument/2006/relationships/image" Target="../media/image14.png"/><Relationship Id="rId4" Type="http://schemas.microsoft.com/office/2007/relationships/hdphoto" Target="../media/hdphoto1.wdp"/><Relationship Id="rId9" Type="http://schemas.openxmlformats.org/officeDocument/2006/relationships/image" Target="../media/image13.png"/></Relationships>
</file>

<file path=ppt/slides/_rels/slide3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5.png"/><Relationship Id="rId5" Type="http://schemas.openxmlformats.org/officeDocument/2006/relationships/image" Target="../media/image5.png"/><Relationship Id="rId10" Type="http://schemas.openxmlformats.org/officeDocument/2006/relationships/image" Target="../media/image14.png"/><Relationship Id="rId4" Type="http://schemas.microsoft.com/office/2007/relationships/hdphoto" Target="../media/hdphoto1.wdp"/><Relationship Id="rId9" Type="http://schemas.openxmlformats.org/officeDocument/2006/relationships/image" Target="../media/image13.png"/></Relationships>
</file>

<file path=ppt/slides/_rels/slide3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5.png"/><Relationship Id="rId5" Type="http://schemas.openxmlformats.org/officeDocument/2006/relationships/image" Target="../media/image5.png"/><Relationship Id="rId10" Type="http://schemas.openxmlformats.org/officeDocument/2006/relationships/image" Target="../media/image14.png"/><Relationship Id="rId4" Type="http://schemas.microsoft.com/office/2007/relationships/hdphoto" Target="../media/hdphoto1.wdp"/><Relationship Id="rId9" Type="http://schemas.openxmlformats.org/officeDocument/2006/relationships/image" Target="../media/image13.png"/></Relationships>
</file>

<file path=ppt/slides/_rels/slide3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5.png"/><Relationship Id="rId5" Type="http://schemas.openxmlformats.org/officeDocument/2006/relationships/image" Target="../media/image5.png"/><Relationship Id="rId10" Type="http://schemas.openxmlformats.org/officeDocument/2006/relationships/image" Target="../media/image14.png"/><Relationship Id="rId4" Type="http://schemas.microsoft.com/office/2007/relationships/hdphoto" Target="../media/hdphoto1.wdp"/><Relationship Id="rId9" Type="http://schemas.openxmlformats.org/officeDocument/2006/relationships/image" Target="../media/image13.png"/></Relationships>
</file>

<file path=ppt/slides/_rels/slide3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5.png"/><Relationship Id="rId5" Type="http://schemas.openxmlformats.org/officeDocument/2006/relationships/image" Target="../media/image5.png"/><Relationship Id="rId10" Type="http://schemas.openxmlformats.org/officeDocument/2006/relationships/image" Target="../media/image14.png"/><Relationship Id="rId4" Type="http://schemas.microsoft.com/office/2007/relationships/hdphoto" Target="../media/hdphoto1.wdp"/><Relationship Id="rId9" Type="http://schemas.openxmlformats.org/officeDocument/2006/relationships/image" Target="../media/image13.png"/></Relationships>
</file>

<file path=ppt/slides/_rels/slide3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5.png"/><Relationship Id="rId5" Type="http://schemas.openxmlformats.org/officeDocument/2006/relationships/image" Target="../media/image5.png"/><Relationship Id="rId10" Type="http://schemas.openxmlformats.org/officeDocument/2006/relationships/image" Target="../media/image14.png"/><Relationship Id="rId4" Type="http://schemas.microsoft.com/office/2007/relationships/hdphoto" Target="../media/hdphoto1.wdp"/><Relationship Id="rId9" Type="http://schemas.openxmlformats.org/officeDocument/2006/relationships/image" Target="../media/image13.png"/></Relationships>
</file>

<file path=ppt/slides/_rels/slide3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5.png"/><Relationship Id="rId5" Type="http://schemas.openxmlformats.org/officeDocument/2006/relationships/image" Target="../media/image5.png"/><Relationship Id="rId10" Type="http://schemas.openxmlformats.org/officeDocument/2006/relationships/image" Target="../media/image14.png"/><Relationship Id="rId4" Type="http://schemas.microsoft.com/office/2007/relationships/hdphoto" Target="../media/hdphoto1.wdp"/><Relationship Id="rId9" Type="http://schemas.openxmlformats.org/officeDocument/2006/relationships/image" Target="../media/image13.png"/></Relationships>
</file>

<file path=ppt/slides/_rels/slide3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11.png"/><Relationship Id="rId5" Type="http://schemas.openxmlformats.org/officeDocument/2006/relationships/image" Target="../media/image6.png"/><Relationship Id="rId10" Type="http://schemas.openxmlformats.org/officeDocument/2006/relationships/image" Target="../media/image15.png"/><Relationship Id="rId4" Type="http://schemas.microsoft.com/office/2007/relationships/hdphoto" Target="../media/hdphoto1.wdp"/><Relationship Id="rId9" Type="http://schemas.openxmlformats.org/officeDocument/2006/relationships/image" Target="../media/image14.png"/></Relationships>
</file>

<file path=ppt/slides/_rels/slide3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5.png"/><Relationship Id="rId5" Type="http://schemas.openxmlformats.org/officeDocument/2006/relationships/image" Target="../media/image5.png"/><Relationship Id="rId10" Type="http://schemas.openxmlformats.org/officeDocument/2006/relationships/image" Target="../media/image14.png"/><Relationship Id="rId4" Type="http://schemas.microsoft.com/office/2007/relationships/hdphoto" Target="../media/hdphoto1.wdp"/><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18.png"/></Relationships>
</file>

<file path=ppt/slides/_rels/slide4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5.pn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5.png"/><Relationship Id="rId10"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9.png"/></Relationships>
</file>

<file path=ppt/slides/_rels/slide4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5.png"/><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5.png"/><Relationship Id="rId10"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9.png"/></Relationships>
</file>

<file path=ppt/slides/_rels/slide4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5.png"/><Relationship Id="rId10"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9.png"/></Relationships>
</file>

<file path=ppt/slides/_rels/slide4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5.png"/><Relationship Id="rId10"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3.png"/></Relationships>
</file>

<file path=ppt/slides/_rels/slide4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5.png"/><Relationship Id="rId10" Type="http://schemas.openxmlformats.org/officeDocument/2006/relationships/image" Target="../media/image21.png"/><Relationship Id="rId4" Type="http://schemas.microsoft.com/office/2007/relationships/hdphoto" Target="../media/hdphoto1.wdp"/><Relationship Id="rId9" Type="http://schemas.openxmlformats.org/officeDocument/2006/relationships/image" Target="../media/image20.png"/></Relationships>
</file>

<file path=ppt/slides/_rels/slide4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5.png"/><Relationship Id="rId10"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3.png"/></Relationships>
</file>

<file path=ppt/slides/_rels/slide4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8.png"/><Relationship Id="rId12"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5.png"/><Relationship Id="rId10"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18.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39.xml"/><Relationship Id="rId16"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5.png"/><Relationship Id="rId15" Type="http://schemas.openxmlformats.org/officeDocument/2006/relationships/image" Target="../media/image25.png"/><Relationship Id="rId10"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9.png"/><Relationship Id="rId14" Type="http://schemas.openxmlformats.org/officeDocument/2006/relationships/image" Target="../media/image24.png"/></Relationships>
</file>

<file path=ppt/slides/_rels/slide5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18.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40.xml"/><Relationship Id="rId16"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5.png"/><Relationship Id="rId15" Type="http://schemas.openxmlformats.org/officeDocument/2006/relationships/image" Target="../media/image25.png"/><Relationship Id="rId10"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9.png"/><Relationship Id="rId14" Type="http://schemas.openxmlformats.org/officeDocument/2006/relationships/image" Target="../media/image24.png"/></Relationships>
</file>

<file path=ppt/slides/_rels/slide5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18.png"/><Relationship Id="rId12" Type="http://schemas.openxmlformats.org/officeDocument/2006/relationships/image" Target="../media/image22.png"/><Relationship Id="rId17" Type="http://schemas.openxmlformats.org/officeDocument/2006/relationships/image" Target="../media/image25.png"/><Relationship Id="rId2" Type="http://schemas.openxmlformats.org/officeDocument/2006/relationships/notesSlide" Target="../notesSlides/notesSlide41.xml"/><Relationship Id="rId16"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5.png"/><Relationship Id="rId15" Type="http://schemas.openxmlformats.org/officeDocument/2006/relationships/image" Target="../media/image26.png"/><Relationship Id="rId10"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9.png"/><Relationship Id="rId14" Type="http://schemas.openxmlformats.org/officeDocument/2006/relationships/image" Target="../media/image24.png"/></Relationships>
</file>

<file path=ppt/slides/_rels/slide5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18.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42.xml"/><Relationship Id="rId16"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5.png"/><Relationship Id="rId15" Type="http://schemas.openxmlformats.org/officeDocument/2006/relationships/image" Target="../media/image25.png"/><Relationship Id="rId10"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9.png"/><Relationship Id="rId14" Type="http://schemas.openxmlformats.org/officeDocument/2006/relationships/image" Target="../media/image24.png"/></Relationships>
</file>

<file path=ppt/slides/_rels/slide5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17.png"/><Relationship Id="rId12" Type="http://schemas.openxmlformats.org/officeDocument/2006/relationships/image" Target="../media/image23.png"/><Relationship Id="rId2" Type="http://schemas.openxmlformats.org/officeDocument/2006/relationships/notesSlide" Target="../notesSlides/notesSlide43.xml"/><Relationship Id="rId16"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2.png"/><Relationship Id="rId5" Type="http://schemas.openxmlformats.org/officeDocument/2006/relationships/image" Target="../media/image5.png"/><Relationship Id="rId15" Type="http://schemas.openxmlformats.org/officeDocument/2006/relationships/image" Target="../media/image26.png"/><Relationship Id="rId10" Type="http://schemas.openxmlformats.org/officeDocument/2006/relationships/image" Target="../media/image21.png"/><Relationship Id="rId4" Type="http://schemas.microsoft.com/office/2007/relationships/hdphoto" Target="../media/hdphoto1.wdp"/><Relationship Id="rId9" Type="http://schemas.openxmlformats.org/officeDocument/2006/relationships/image" Target="../media/image20.png"/><Relationship Id="rId14" Type="http://schemas.openxmlformats.org/officeDocument/2006/relationships/image" Target="../media/image25.png"/></Relationships>
</file>

<file path=ppt/slides/_rels/slide5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17.png"/><Relationship Id="rId12" Type="http://schemas.openxmlformats.org/officeDocument/2006/relationships/image" Target="../media/image23.png"/><Relationship Id="rId17" Type="http://schemas.openxmlformats.org/officeDocument/2006/relationships/image" Target="../media/image18.png"/><Relationship Id="rId2" Type="http://schemas.openxmlformats.org/officeDocument/2006/relationships/notesSlide" Target="../notesSlides/notesSlide44.xml"/><Relationship Id="rId16"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2.png"/><Relationship Id="rId5" Type="http://schemas.openxmlformats.org/officeDocument/2006/relationships/image" Target="../media/image5.png"/><Relationship Id="rId15" Type="http://schemas.openxmlformats.org/officeDocument/2006/relationships/image" Target="../media/image26.png"/><Relationship Id="rId10" Type="http://schemas.openxmlformats.org/officeDocument/2006/relationships/image" Target="../media/image21.png"/><Relationship Id="rId4" Type="http://schemas.microsoft.com/office/2007/relationships/hdphoto" Target="../media/hdphoto1.wdp"/><Relationship Id="rId9" Type="http://schemas.openxmlformats.org/officeDocument/2006/relationships/image" Target="../media/image20.png"/><Relationship Id="rId14" Type="http://schemas.openxmlformats.org/officeDocument/2006/relationships/image" Target="../media/image25.png"/></Relationships>
</file>

<file path=ppt/slides/_rels/slide5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png"/><Relationship Id="rId7" Type="http://schemas.openxmlformats.org/officeDocument/2006/relationships/image" Target="../media/image24.png"/><Relationship Id="rId12"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3.png"/><Relationship Id="rId5" Type="http://schemas.openxmlformats.org/officeDocument/2006/relationships/image" Target="../media/image18.png"/><Relationship Id="rId10" Type="http://schemas.openxmlformats.org/officeDocument/2006/relationships/image" Target="../media/image27.png"/><Relationship Id="rId4" Type="http://schemas.microsoft.com/office/2007/relationships/hdphoto" Target="../media/hdphoto1.wdp"/><Relationship Id="rId9" Type="http://schemas.openxmlformats.org/officeDocument/2006/relationships/image" Target="../media/image26.png"/></Relationships>
</file>

<file path=ppt/slides/_rels/slide5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png"/><Relationship Id="rId7" Type="http://schemas.openxmlformats.org/officeDocument/2006/relationships/image" Target="../media/image24.png"/><Relationship Id="rId12"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3.png"/><Relationship Id="rId5" Type="http://schemas.openxmlformats.org/officeDocument/2006/relationships/image" Target="../media/image18.png"/><Relationship Id="rId10" Type="http://schemas.openxmlformats.org/officeDocument/2006/relationships/image" Target="../media/image27.png"/><Relationship Id="rId4" Type="http://schemas.microsoft.com/office/2007/relationships/hdphoto" Target="../media/hdphoto1.wdp"/><Relationship Id="rId9" Type="http://schemas.openxmlformats.org/officeDocument/2006/relationships/image" Target="../media/image26.png"/></Relationships>
</file>

<file path=ppt/slides/_rels/slide5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png"/><Relationship Id="rId7" Type="http://schemas.openxmlformats.org/officeDocument/2006/relationships/image" Target="../media/image24.png"/><Relationship Id="rId12"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3.png"/><Relationship Id="rId5" Type="http://schemas.openxmlformats.org/officeDocument/2006/relationships/image" Target="../media/image18.png"/><Relationship Id="rId10" Type="http://schemas.openxmlformats.org/officeDocument/2006/relationships/image" Target="../media/image27.png"/><Relationship Id="rId4" Type="http://schemas.microsoft.com/office/2007/relationships/hdphoto" Target="../media/hdphoto1.wdp"/><Relationship Id="rId9" Type="http://schemas.openxmlformats.org/officeDocument/2006/relationships/image" Target="../media/image26.png"/></Relationships>
</file>

<file path=ppt/slides/_rels/slide59.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24.png"/><Relationship Id="rId12" Type="http://schemas.openxmlformats.org/officeDocument/2006/relationships/image" Target="../media/image4.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3.png"/><Relationship Id="rId5" Type="http://schemas.openxmlformats.org/officeDocument/2006/relationships/image" Target="../media/image18.png"/><Relationship Id="rId10" Type="http://schemas.openxmlformats.org/officeDocument/2006/relationships/image" Target="../media/image27.png"/><Relationship Id="rId4" Type="http://schemas.microsoft.com/office/2007/relationships/hdphoto" Target="../media/hdphoto1.wdp"/><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24.png"/><Relationship Id="rId12" Type="http://schemas.openxmlformats.org/officeDocument/2006/relationships/image" Target="../media/image4.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3.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7.png"/><Relationship Id="rId4" Type="http://schemas.microsoft.com/office/2007/relationships/hdphoto" Target="../media/hdphoto1.wdp"/><Relationship Id="rId9" Type="http://schemas.openxmlformats.org/officeDocument/2006/relationships/image" Target="../media/image26.png"/><Relationship Id="rId14" Type="http://schemas.openxmlformats.org/officeDocument/2006/relationships/image" Target="../media/image6.png"/></Relationships>
</file>

<file path=ppt/slides/_rels/slide6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8.png"/><Relationship Id="rId10" Type="http://schemas.openxmlformats.org/officeDocument/2006/relationships/image" Target="../media/image28.png"/><Relationship Id="rId4" Type="http://schemas.microsoft.com/office/2007/relationships/hdphoto" Target="../media/hdphoto1.wdp"/><Relationship Id="rId9"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0"/>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762000" y="7121990"/>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762000" y="9575141"/>
            <a:ext cx="6705600" cy="1077218"/>
          </a:xfrm>
          <a:prstGeom prst="rect">
            <a:avLst/>
          </a:prstGeom>
          <a:noFill/>
        </p:spPr>
        <p:txBody>
          <a:bodyPr wrap="square" rtlCol="0">
            <a:spAutoFit/>
          </a:bodyPr>
          <a:lstStyle/>
          <a:p>
            <a:r>
              <a:rPr lang="es-ES" sz="32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957754" y="1888922"/>
            <a:ext cx="5076092"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DRCars</a:t>
            </a:r>
          </a:p>
        </p:txBody>
      </p:sp>
      <p:sp>
        <p:nvSpPr>
          <p:cNvPr id="9" name="CuadroTexto 8">
            <a:extLst>
              <a:ext uri="{FF2B5EF4-FFF2-40B4-BE49-F238E27FC236}">
                <a16:creationId xmlns:a16="http://schemas.microsoft.com/office/drawing/2014/main" id="{32143B92-13C3-4626-B6DA-496304154F2C}"/>
              </a:ext>
            </a:extLst>
          </p:cNvPr>
          <p:cNvSpPr txBox="1"/>
          <p:nvPr/>
        </p:nvSpPr>
        <p:spPr>
          <a:xfrm>
            <a:off x="6260123" y="5007394"/>
            <a:ext cx="5462954"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By Ricardo and Miguel</a:t>
            </a:r>
          </a:p>
        </p:txBody>
      </p:sp>
      <p:pic>
        <p:nvPicPr>
          <p:cNvPr id="3" name="Imagen 2">
            <a:extLst>
              <a:ext uri="{FF2B5EF4-FFF2-40B4-BE49-F238E27FC236}">
                <a16:creationId xmlns:a16="http://schemas.microsoft.com/office/drawing/2014/main" id="{3849F9B9-E5E4-4AF1-8FBC-1E7A90371C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346" y="1745383"/>
            <a:ext cx="1210408" cy="1210408"/>
          </a:xfrm>
          <a:prstGeom prst="rect">
            <a:avLst/>
          </a:prstGeom>
        </p:spPr>
      </p:pic>
    </p:spTree>
    <p:extLst>
      <p:ext uri="{BB962C8B-B14F-4D97-AF65-F5344CB8AC3E}">
        <p14:creationId xmlns:p14="http://schemas.microsoft.com/office/powerpoint/2010/main" val="2512781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DRCars</a:t>
            </a: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By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4005224"/>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908" y="340651"/>
            <a:ext cx="920190" cy="920190"/>
          </a:xfrm>
          <a:prstGeom prst="rect">
            <a:avLst/>
          </a:prstGeom>
        </p:spPr>
      </p:pic>
      <p:sp>
        <p:nvSpPr>
          <p:cNvPr id="23" name="CuadroTexto 22">
            <a:extLst>
              <a:ext uri="{FF2B5EF4-FFF2-40B4-BE49-F238E27FC236}">
                <a16:creationId xmlns:a16="http://schemas.microsoft.com/office/drawing/2014/main" id="{65AEE73E-BE47-4D26-B43A-DB2398E3C931}"/>
              </a:ext>
            </a:extLst>
          </p:cNvPr>
          <p:cNvSpPr txBox="1"/>
          <p:nvPr/>
        </p:nvSpPr>
        <p:spPr>
          <a:xfrm>
            <a:off x="2436828" y="539136"/>
            <a:ext cx="364119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26" name="Imagen 25">
            <a:extLst>
              <a:ext uri="{FF2B5EF4-FFF2-40B4-BE49-F238E27FC236}">
                <a16:creationId xmlns:a16="http://schemas.microsoft.com/office/drawing/2014/main" id="{99830248-7248-4768-A8DC-1208F96235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8950" y="2746734"/>
            <a:ext cx="1079432" cy="1079432"/>
          </a:xfrm>
          <a:prstGeom prst="rect">
            <a:avLst/>
          </a:prstGeom>
        </p:spPr>
      </p:pic>
      <p:sp>
        <p:nvSpPr>
          <p:cNvPr id="28" name="CuadroTexto 27">
            <a:extLst>
              <a:ext uri="{FF2B5EF4-FFF2-40B4-BE49-F238E27FC236}">
                <a16:creationId xmlns:a16="http://schemas.microsoft.com/office/drawing/2014/main" id="{10047F87-58FA-4E36-86D9-2065C070EFF4}"/>
              </a:ext>
            </a:extLst>
          </p:cNvPr>
          <p:cNvSpPr txBox="1"/>
          <p:nvPr/>
        </p:nvSpPr>
        <p:spPr>
          <a:xfrm>
            <a:off x="-5469990" y="3024840"/>
            <a:ext cx="54879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19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14636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
        <p:nvSpPr>
          <p:cNvPr id="18" name="CuadroTexto 17">
            <a:extLst>
              <a:ext uri="{FF2B5EF4-FFF2-40B4-BE49-F238E27FC236}">
                <a16:creationId xmlns:a16="http://schemas.microsoft.com/office/drawing/2014/main" id="{1C79FAB2-6677-4889-B323-A312566BCB7C}"/>
              </a:ext>
            </a:extLst>
          </p:cNvPr>
          <p:cNvSpPr txBox="1"/>
          <p:nvPr/>
        </p:nvSpPr>
        <p:spPr>
          <a:xfrm>
            <a:off x="999976" y="-1926654"/>
            <a:ext cx="5775961"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Componentes principales: </a:t>
            </a:r>
          </a:p>
        </p:txBody>
      </p:sp>
    </p:spTree>
    <p:extLst>
      <p:ext uri="{BB962C8B-B14F-4D97-AF65-F5344CB8AC3E}">
        <p14:creationId xmlns:p14="http://schemas.microsoft.com/office/powerpoint/2010/main" val="10945942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DRCars</a:t>
            </a: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By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4005224"/>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068" y="76811"/>
            <a:ext cx="1447870" cy="1447870"/>
          </a:xfrm>
          <a:prstGeom prst="rect">
            <a:avLst/>
          </a:prstGeom>
        </p:spPr>
      </p:pic>
      <p:sp>
        <p:nvSpPr>
          <p:cNvPr id="23" name="CuadroTexto 22">
            <a:extLst>
              <a:ext uri="{FF2B5EF4-FFF2-40B4-BE49-F238E27FC236}">
                <a16:creationId xmlns:a16="http://schemas.microsoft.com/office/drawing/2014/main" id="{65AEE73E-BE47-4D26-B43A-DB2398E3C931}"/>
              </a:ext>
            </a:extLst>
          </p:cNvPr>
          <p:cNvSpPr txBox="1"/>
          <p:nvPr/>
        </p:nvSpPr>
        <p:spPr>
          <a:xfrm>
            <a:off x="2436827" y="539136"/>
            <a:ext cx="4151541"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26" name="Imagen 25">
            <a:extLst>
              <a:ext uri="{FF2B5EF4-FFF2-40B4-BE49-F238E27FC236}">
                <a16:creationId xmlns:a16="http://schemas.microsoft.com/office/drawing/2014/main" id="{99830248-7248-4768-A8DC-1208F96235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8950" y="2746734"/>
            <a:ext cx="1079432" cy="1079432"/>
          </a:xfrm>
          <a:prstGeom prst="rect">
            <a:avLst/>
          </a:prstGeom>
        </p:spPr>
      </p:pic>
      <p:sp>
        <p:nvSpPr>
          <p:cNvPr id="28" name="CuadroTexto 27">
            <a:extLst>
              <a:ext uri="{FF2B5EF4-FFF2-40B4-BE49-F238E27FC236}">
                <a16:creationId xmlns:a16="http://schemas.microsoft.com/office/drawing/2014/main" id="{10047F87-58FA-4E36-86D9-2065C070EFF4}"/>
              </a:ext>
            </a:extLst>
          </p:cNvPr>
          <p:cNvSpPr txBox="1"/>
          <p:nvPr/>
        </p:nvSpPr>
        <p:spPr>
          <a:xfrm>
            <a:off x="-5469990" y="3024840"/>
            <a:ext cx="54879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19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14636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
        <p:nvSpPr>
          <p:cNvPr id="18" name="CuadroTexto 17">
            <a:extLst>
              <a:ext uri="{FF2B5EF4-FFF2-40B4-BE49-F238E27FC236}">
                <a16:creationId xmlns:a16="http://schemas.microsoft.com/office/drawing/2014/main" id="{1C79FAB2-6677-4889-B323-A312566BCB7C}"/>
              </a:ext>
            </a:extLst>
          </p:cNvPr>
          <p:cNvSpPr txBox="1"/>
          <p:nvPr/>
        </p:nvSpPr>
        <p:spPr>
          <a:xfrm>
            <a:off x="999976" y="1948932"/>
            <a:ext cx="5588391"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Componentes principales: </a:t>
            </a:r>
          </a:p>
        </p:txBody>
      </p:sp>
      <p:pic>
        <p:nvPicPr>
          <p:cNvPr id="4" name="Imagen 3">
            <a:extLst>
              <a:ext uri="{FF2B5EF4-FFF2-40B4-BE49-F238E27FC236}">
                <a16:creationId xmlns:a16="http://schemas.microsoft.com/office/drawing/2014/main" id="{B1FBDF7E-D4CE-40A3-87C8-9926F97A46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219868" y="3182769"/>
            <a:ext cx="1416919" cy="1416919"/>
          </a:xfrm>
          <a:prstGeom prst="rect">
            <a:avLst/>
          </a:prstGeom>
        </p:spPr>
      </p:pic>
      <p:sp>
        <p:nvSpPr>
          <p:cNvPr id="21" name="CuadroTexto 20">
            <a:extLst>
              <a:ext uri="{FF2B5EF4-FFF2-40B4-BE49-F238E27FC236}">
                <a16:creationId xmlns:a16="http://schemas.microsoft.com/office/drawing/2014/main" id="{86FCAE5D-DABC-4B6F-B95C-35530B290750}"/>
              </a:ext>
            </a:extLst>
          </p:cNvPr>
          <p:cNvSpPr txBox="1"/>
          <p:nvPr/>
        </p:nvSpPr>
        <p:spPr>
          <a:xfrm>
            <a:off x="15076787" y="3626649"/>
            <a:ext cx="1608426"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REACT</a:t>
            </a:r>
          </a:p>
        </p:txBody>
      </p:sp>
    </p:spTree>
    <p:extLst>
      <p:ext uri="{BB962C8B-B14F-4D97-AF65-F5344CB8AC3E}">
        <p14:creationId xmlns:p14="http://schemas.microsoft.com/office/powerpoint/2010/main" val="27867669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DRCars</a:t>
            </a: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By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4005224"/>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068" y="76811"/>
            <a:ext cx="1447870" cy="1447870"/>
          </a:xfrm>
          <a:prstGeom prst="rect">
            <a:avLst/>
          </a:prstGeom>
        </p:spPr>
      </p:pic>
      <p:sp>
        <p:nvSpPr>
          <p:cNvPr id="23" name="CuadroTexto 22">
            <a:extLst>
              <a:ext uri="{FF2B5EF4-FFF2-40B4-BE49-F238E27FC236}">
                <a16:creationId xmlns:a16="http://schemas.microsoft.com/office/drawing/2014/main" id="{65AEE73E-BE47-4D26-B43A-DB2398E3C931}"/>
              </a:ext>
            </a:extLst>
          </p:cNvPr>
          <p:cNvSpPr txBox="1"/>
          <p:nvPr/>
        </p:nvSpPr>
        <p:spPr>
          <a:xfrm>
            <a:off x="2436827" y="539136"/>
            <a:ext cx="4151541"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26" name="Imagen 25">
            <a:extLst>
              <a:ext uri="{FF2B5EF4-FFF2-40B4-BE49-F238E27FC236}">
                <a16:creationId xmlns:a16="http://schemas.microsoft.com/office/drawing/2014/main" id="{99830248-7248-4768-A8DC-1208F96235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8950" y="2746734"/>
            <a:ext cx="1079432" cy="1079432"/>
          </a:xfrm>
          <a:prstGeom prst="rect">
            <a:avLst/>
          </a:prstGeom>
        </p:spPr>
      </p:pic>
      <p:sp>
        <p:nvSpPr>
          <p:cNvPr id="28" name="CuadroTexto 27">
            <a:extLst>
              <a:ext uri="{FF2B5EF4-FFF2-40B4-BE49-F238E27FC236}">
                <a16:creationId xmlns:a16="http://schemas.microsoft.com/office/drawing/2014/main" id="{10047F87-58FA-4E36-86D9-2065C070EFF4}"/>
              </a:ext>
            </a:extLst>
          </p:cNvPr>
          <p:cNvSpPr txBox="1"/>
          <p:nvPr/>
        </p:nvSpPr>
        <p:spPr>
          <a:xfrm>
            <a:off x="-5469990" y="3024840"/>
            <a:ext cx="54879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219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14636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
        <p:nvSpPr>
          <p:cNvPr id="18" name="CuadroTexto 17">
            <a:extLst>
              <a:ext uri="{FF2B5EF4-FFF2-40B4-BE49-F238E27FC236}">
                <a16:creationId xmlns:a16="http://schemas.microsoft.com/office/drawing/2014/main" id="{1C79FAB2-6677-4889-B323-A312566BCB7C}"/>
              </a:ext>
            </a:extLst>
          </p:cNvPr>
          <p:cNvSpPr txBox="1"/>
          <p:nvPr/>
        </p:nvSpPr>
        <p:spPr>
          <a:xfrm>
            <a:off x="999976" y="1948932"/>
            <a:ext cx="5588391"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Componentes principales: </a:t>
            </a:r>
          </a:p>
        </p:txBody>
      </p:sp>
      <p:pic>
        <p:nvPicPr>
          <p:cNvPr id="4" name="Imagen 3">
            <a:extLst>
              <a:ext uri="{FF2B5EF4-FFF2-40B4-BE49-F238E27FC236}">
                <a16:creationId xmlns:a16="http://schemas.microsoft.com/office/drawing/2014/main" id="{B1FBDF7E-D4CE-40A3-87C8-9926F97A46E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9976" y="3182769"/>
            <a:ext cx="1416919" cy="1416919"/>
          </a:xfrm>
          <a:prstGeom prst="rect">
            <a:avLst/>
          </a:prstGeom>
        </p:spPr>
      </p:pic>
      <p:sp>
        <p:nvSpPr>
          <p:cNvPr id="21" name="CuadroTexto 20">
            <a:extLst>
              <a:ext uri="{FF2B5EF4-FFF2-40B4-BE49-F238E27FC236}">
                <a16:creationId xmlns:a16="http://schemas.microsoft.com/office/drawing/2014/main" id="{86FCAE5D-DABC-4B6F-B95C-35530B290750}"/>
              </a:ext>
            </a:extLst>
          </p:cNvPr>
          <p:cNvSpPr txBox="1"/>
          <p:nvPr/>
        </p:nvSpPr>
        <p:spPr>
          <a:xfrm>
            <a:off x="2856895" y="3626649"/>
            <a:ext cx="1608426"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REACT</a:t>
            </a:r>
          </a:p>
        </p:txBody>
      </p:sp>
      <p:pic>
        <p:nvPicPr>
          <p:cNvPr id="11" name="Imagen 10">
            <a:extLst>
              <a:ext uri="{FF2B5EF4-FFF2-40B4-BE49-F238E27FC236}">
                <a16:creationId xmlns:a16="http://schemas.microsoft.com/office/drawing/2014/main" id="{A0A149B2-66DA-493E-BC16-4D0BB2312C2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806281" y="3071887"/>
            <a:ext cx="1647402" cy="1647402"/>
          </a:xfrm>
          <a:prstGeom prst="rect">
            <a:avLst/>
          </a:prstGeom>
        </p:spPr>
      </p:pic>
      <p:sp>
        <p:nvSpPr>
          <p:cNvPr id="22" name="CuadroTexto 21">
            <a:extLst>
              <a:ext uri="{FF2B5EF4-FFF2-40B4-BE49-F238E27FC236}">
                <a16:creationId xmlns:a16="http://schemas.microsoft.com/office/drawing/2014/main" id="{13B9C3C9-7735-4C25-9D8F-1DB98EBA92F6}"/>
              </a:ext>
            </a:extLst>
          </p:cNvPr>
          <p:cNvSpPr txBox="1"/>
          <p:nvPr/>
        </p:nvSpPr>
        <p:spPr>
          <a:xfrm>
            <a:off x="14499915" y="3613397"/>
            <a:ext cx="2357394"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JavaScript</a:t>
            </a:r>
          </a:p>
        </p:txBody>
      </p:sp>
    </p:spTree>
    <p:extLst>
      <p:ext uri="{BB962C8B-B14F-4D97-AF65-F5344CB8AC3E}">
        <p14:creationId xmlns:p14="http://schemas.microsoft.com/office/powerpoint/2010/main" val="397430372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DRCars</a:t>
            </a: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By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4005224"/>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068" y="76811"/>
            <a:ext cx="1447870" cy="1447870"/>
          </a:xfrm>
          <a:prstGeom prst="rect">
            <a:avLst/>
          </a:prstGeom>
        </p:spPr>
      </p:pic>
      <p:sp>
        <p:nvSpPr>
          <p:cNvPr id="23" name="CuadroTexto 22">
            <a:extLst>
              <a:ext uri="{FF2B5EF4-FFF2-40B4-BE49-F238E27FC236}">
                <a16:creationId xmlns:a16="http://schemas.microsoft.com/office/drawing/2014/main" id="{65AEE73E-BE47-4D26-B43A-DB2398E3C931}"/>
              </a:ext>
            </a:extLst>
          </p:cNvPr>
          <p:cNvSpPr txBox="1"/>
          <p:nvPr/>
        </p:nvSpPr>
        <p:spPr>
          <a:xfrm>
            <a:off x="2436827" y="539136"/>
            <a:ext cx="4151541"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19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14636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
        <p:nvSpPr>
          <p:cNvPr id="18" name="CuadroTexto 17">
            <a:extLst>
              <a:ext uri="{FF2B5EF4-FFF2-40B4-BE49-F238E27FC236}">
                <a16:creationId xmlns:a16="http://schemas.microsoft.com/office/drawing/2014/main" id="{1C79FAB2-6677-4889-B323-A312566BCB7C}"/>
              </a:ext>
            </a:extLst>
          </p:cNvPr>
          <p:cNvSpPr txBox="1"/>
          <p:nvPr/>
        </p:nvSpPr>
        <p:spPr>
          <a:xfrm>
            <a:off x="999976" y="1948932"/>
            <a:ext cx="5588391"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Componentes principales: </a:t>
            </a:r>
          </a:p>
        </p:txBody>
      </p:sp>
      <p:pic>
        <p:nvPicPr>
          <p:cNvPr id="4" name="Imagen 3">
            <a:extLst>
              <a:ext uri="{FF2B5EF4-FFF2-40B4-BE49-F238E27FC236}">
                <a16:creationId xmlns:a16="http://schemas.microsoft.com/office/drawing/2014/main" id="{B1FBDF7E-D4CE-40A3-87C8-9926F97A46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02435" y="3182769"/>
            <a:ext cx="1416919" cy="1416919"/>
          </a:xfrm>
          <a:prstGeom prst="rect">
            <a:avLst/>
          </a:prstGeom>
        </p:spPr>
      </p:pic>
      <p:sp>
        <p:nvSpPr>
          <p:cNvPr id="21" name="CuadroTexto 20">
            <a:extLst>
              <a:ext uri="{FF2B5EF4-FFF2-40B4-BE49-F238E27FC236}">
                <a16:creationId xmlns:a16="http://schemas.microsoft.com/office/drawing/2014/main" id="{86FCAE5D-DABC-4B6F-B95C-35530B290750}"/>
              </a:ext>
            </a:extLst>
          </p:cNvPr>
          <p:cNvSpPr txBox="1"/>
          <p:nvPr/>
        </p:nvSpPr>
        <p:spPr>
          <a:xfrm>
            <a:off x="-3145516" y="3626649"/>
            <a:ext cx="1608426"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REACT</a:t>
            </a:r>
          </a:p>
        </p:txBody>
      </p:sp>
      <p:pic>
        <p:nvPicPr>
          <p:cNvPr id="11" name="Imagen 10">
            <a:extLst>
              <a:ext uri="{FF2B5EF4-FFF2-40B4-BE49-F238E27FC236}">
                <a16:creationId xmlns:a16="http://schemas.microsoft.com/office/drawing/2014/main" id="{A0A149B2-66DA-493E-BC16-4D0BB2312C2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9976" y="3071887"/>
            <a:ext cx="1647402" cy="1647402"/>
          </a:xfrm>
          <a:prstGeom prst="rect">
            <a:avLst/>
          </a:prstGeom>
        </p:spPr>
      </p:pic>
      <p:sp>
        <p:nvSpPr>
          <p:cNvPr id="22" name="CuadroTexto 21">
            <a:extLst>
              <a:ext uri="{FF2B5EF4-FFF2-40B4-BE49-F238E27FC236}">
                <a16:creationId xmlns:a16="http://schemas.microsoft.com/office/drawing/2014/main" id="{13B9C3C9-7735-4C25-9D8F-1DB98EBA92F6}"/>
              </a:ext>
            </a:extLst>
          </p:cNvPr>
          <p:cNvSpPr txBox="1"/>
          <p:nvPr/>
        </p:nvSpPr>
        <p:spPr>
          <a:xfrm>
            <a:off x="2693610" y="3613397"/>
            <a:ext cx="2357394"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JavaScript</a:t>
            </a:r>
          </a:p>
        </p:txBody>
      </p:sp>
      <p:pic>
        <p:nvPicPr>
          <p:cNvPr id="13" name="Imagen 12">
            <a:extLst>
              <a:ext uri="{FF2B5EF4-FFF2-40B4-BE49-F238E27FC236}">
                <a16:creationId xmlns:a16="http://schemas.microsoft.com/office/drawing/2014/main" id="{10C870B1-3BF4-468D-88D1-787EAE1A8C30}"/>
              </a:ext>
            </a:extLst>
          </p:cNvPr>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12027348" y="2124618"/>
            <a:ext cx="5878992" cy="3403096"/>
          </a:xfrm>
          <a:prstGeom prst="rect">
            <a:avLst/>
          </a:prstGeom>
          <a:ln>
            <a:noFill/>
          </a:ln>
        </p:spPr>
      </p:pic>
    </p:spTree>
    <p:extLst>
      <p:ext uri="{BB962C8B-B14F-4D97-AF65-F5344CB8AC3E}">
        <p14:creationId xmlns:p14="http://schemas.microsoft.com/office/powerpoint/2010/main" val="267762729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DRCars</a:t>
            </a: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By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4005224"/>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068" y="76811"/>
            <a:ext cx="1447870" cy="1447870"/>
          </a:xfrm>
          <a:prstGeom prst="rect">
            <a:avLst/>
          </a:prstGeom>
        </p:spPr>
      </p:pic>
      <p:sp>
        <p:nvSpPr>
          <p:cNvPr id="23" name="CuadroTexto 22">
            <a:extLst>
              <a:ext uri="{FF2B5EF4-FFF2-40B4-BE49-F238E27FC236}">
                <a16:creationId xmlns:a16="http://schemas.microsoft.com/office/drawing/2014/main" id="{65AEE73E-BE47-4D26-B43A-DB2398E3C931}"/>
              </a:ext>
            </a:extLst>
          </p:cNvPr>
          <p:cNvSpPr txBox="1"/>
          <p:nvPr/>
        </p:nvSpPr>
        <p:spPr>
          <a:xfrm>
            <a:off x="2436827" y="539136"/>
            <a:ext cx="4151541"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19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14636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
        <p:nvSpPr>
          <p:cNvPr id="18" name="CuadroTexto 17">
            <a:extLst>
              <a:ext uri="{FF2B5EF4-FFF2-40B4-BE49-F238E27FC236}">
                <a16:creationId xmlns:a16="http://schemas.microsoft.com/office/drawing/2014/main" id="{1C79FAB2-6677-4889-B323-A312566BCB7C}"/>
              </a:ext>
            </a:extLst>
          </p:cNvPr>
          <p:cNvSpPr txBox="1"/>
          <p:nvPr/>
        </p:nvSpPr>
        <p:spPr>
          <a:xfrm>
            <a:off x="999976" y="1948932"/>
            <a:ext cx="5588391"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Componentes principales: </a:t>
            </a:r>
          </a:p>
        </p:txBody>
      </p:sp>
      <p:pic>
        <p:nvPicPr>
          <p:cNvPr id="4" name="Imagen 3">
            <a:extLst>
              <a:ext uri="{FF2B5EF4-FFF2-40B4-BE49-F238E27FC236}">
                <a16:creationId xmlns:a16="http://schemas.microsoft.com/office/drawing/2014/main" id="{B1FBDF7E-D4CE-40A3-87C8-9926F97A46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121528" y="5060012"/>
            <a:ext cx="1416919" cy="1416919"/>
          </a:xfrm>
          <a:prstGeom prst="rect">
            <a:avLst/>
          </a:prstGeom>
        </p:spPr>
      </p:pic>
      <p:sp>
        <p:nvSpPr>
          <p:cNvPr id="21" name="CuadroTexto 20">
            <a:extLst>
              <a:ext uri="{FF2B5EF4-FFF2-40B4-BE49-F238E27FC236}">
                <a16:creationId xmlns:a16="http://schemas.microsoft.com/office/drawing/2014/main" id="{86FCAE5D-DABC-4B6F-B95C-35530B290750}"/>
              </a:ext>
            </a:extLst>
          </p:cNvPr>
          <p:cNvSpPr txBox="1"/>
          <p:nvPr/>
        </p:nvSpPr>
        <p:spPr>
          <a:xfrm>
            <a:off x="14978447" y="5503892"/>
            <a:ext cx="1608426"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REACT</a:t>
            </a:r>
          </a:p>
        </p:txBody>
      </p:sp>
      <p:pic>
        <p:nvPicPr>
          <p:cNvPr id="11" name="Imagen 10">
            <a:extLst>
              <a:ext uri="{FF2B5EF4-FFF2-40B4-BE49-F238E27FC236}">
                <a16:creationId xmlns:a16="http://schemas.microsoft.com/office/drawing/2014/main" id="{A0A149B2-66DA-493E-BC16-4D0BB2312C2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91058" y="4829529"/>
            <a:ext cx="1647402" cy="1647402"/>
          </a:xfrm>
          <a:prstGeom prst="rect">
            <a:avLst/>
          </a:prstGeom>
        </p:spPr>
      </p:pic>
      <p:sp>
        <p:nvSpPr>
          <p:cNvPr id="22" name="CuadroTexto 21">
            <a:extLst>
              <a:ext uri="{FF2B5EF4-FFF2-40B4-BE49-F238E27FC236}">
                <a16:creationId xmlns:a16="http://schemas.microsoft.com/office/drawing/2014/main" id="{13B9C3C9-7735-4C25-9D8F-1DB98EBA92F6}"/>
              </a:ext>
            </a:extLst>
          </p:cNvPr>
          <p:cNvSpPr txBox="1"/>
          <p:nvPr/>
        </p:nvSpPr>
        <p:spPr>
          <a:xfrm>
            <a:off x="-3397424" y="5371039"/>
            <a:ext cx="2357394"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JavaScript</a:t>
            </a:r>
          </a:p>
        </p:txBody>
      </p:sp>
      <p:pic>
        <p:nvPicPr>
          <p:cNvPr id="13" name="Imagen 12">
            <a:extLst>
              <a:ext uri="{FF2B5EF4-FFF2-40B4-BE49-F238E27FC236}">
                <a16:creationId xmlns:a16="http://schemas.microsoft.com/office/drawing/2014/main" id="{10C870B1-3BF4-468D-88D1-787EAE1A8C30}"/>
              </a:ext>
            </a:extLst>
          </p:cNvPr>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314658" y="2124618"/>
            <a:ext cx="5878992" cy="3403096"/>
          </a:xfrm>
          <a:prstGeom prst="rect">
            <a:avLst/>
          </a:prstGeom>
          <a:ln>
            <a:noFill/>
          </a:ln>
        </p:spPr>
      </p:pic>
      <p:pic>
        <p:nvPicPr>
          <p:cNvPr id="29" name="Imagen 28">
            <a:extLst>
              <a:ext uri="{FF2B5EF4-FFF2-40B4-BE49-F238E27FC236}">
                <a16:creationId xmlns:a16="http://schemas.microsoft.com/office/drawing/2014/main" id="{7359F912-419C-4EDD-A65C-C38BFE7F1E5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948067" y="-528004"/>
            <a:ext cx="1713471" cy="1713471"/>
          </a:xfrm>
          <a:prstGeom prst="rect">
            <a:avLst/>
          </a:prstGeom>
        </p:spPr>
      </p:pic>
      <p:sp>
        <p:nvSpPr>
          <p:cNvPr id="31" name="CuadroTexto 30">
            <a:extLst>
              <a:ext uri="{FF2B5EF4-FFF2-40B4-BE49-F238E27FC236}">
                <a16:creationId xmlns:a16="http://schemas.microsoft.com/office/drawing/2014/main" id="{4EF9C40F-D9F8-47BC-8731-FDD9E5777FED}"/>
              </a:ext>
            </a:extLst>
          </p:cNvPr>
          <p:cNvSpPr txBox="1"/>
          <p:nvPr/>
        </p:nvSpPr>
        <p:spPr>
          <a:xfrm>
            <a:off x="14903095" y="76811"/>
            <a:ext cx="56835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spTree>
    <p:extLst>
      <p:ext uri="{BB962C8B-B14F-4D97-AF65-F5344CB8AC3E}">
        <p14:creationId xmlns:p14="http://schemas.microsoft.com/office/powerpoint/2010/main" val="380171880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DRCars</a:t>
            </a: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By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4005224"/>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068" y="76811"/>
            <a:ext cx="1447870" cy="1447870"/>
          </a:xfrm>
          <a:prstGeom prst="rect">
            <a:avLst/>
          </a:prstGeom>
        </p:spPr>
      </p:pic>
      <p:sp>
        <p:nvSpPr>
          <p:cNvPr id="23" name="CuadroTexto 22">
            <a:extLst>
              <a:ext uri="{FF2B5EF4-FFF2-40B4-BE49-F238E27FC236}">
                <a16:creationId xmlns:a16="http://schemas.microsoft.com/office/drawing/2014/main" id="{65AEE73E-BE47-4D26-B43A-DB2398E3C931}"/>
              </a:ext>
            </a:extLst>
          </p:cNvPr>
          <p:cNvSpPr txBox="1"/>
          <p:nvPr/>
        </p:nvSpPr>
        <p:spPr>
          <a:xfrm>
            <a:off x="2436827" y="539136"/>
            <a:ext cx="4151541"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19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14636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
        <p:nvSpPr>
          <p:cNvPr id="18" name="CuadroTexto 17">
            <a:extLst>
              <a:ext uri="{FF2B5EF4-FFF2-40B4-BE49-F238E27FC236}">
                <a16:creationId xmlns:a16="http://schemas.microsoft.com/office/drawing/2014/main" id="{1C79FAB2-6677-4889-B323-A312566BCB7C}"/>
              </a:ext>
            </a:extLst>
          </p:cNvPr>
          <p:cNvSpPr txBox="1"/>
          <p:nvPr/>
        </p:nvSpPr>
        <p:spPr>
          <a:xfrm>
            <a:off x="999976" y="1948932"/>
            <a:ext cx="5588391"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Componentes principales: </a:t>
            </a:r>
          </a:p>
        </p:txBody>
      </p:sp>
      <p:pic>
        <p:nvPicPr>
          <p:cNvPr id="4" name="Imagen 3">
            <a:extLst>
              <a:ext uri="{FF2B5EF4-FFF2-40B4-BE49-F238E27FC236}">
                <a16:creationId xmlns:a16="http://schemas.microsoft.com/office/drawing/2014/main" id="{B1FBDF7E-D4CE-40A3-87C8-9926F97A46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18803" y="5060012"/>
            <a:ext cx="1416919" cy="1416919"/>
          </a:xfrm>
          <a:prstGeom prst="rect">
            <a:avLst/>
          </a:prstGeom>
        </p:spPr>
      </p:pic>
      <p:sp>
        <p:nvSpPr>
          <p:cNvPr id="21" name="CuadroTexto 20">
            <a:extLst>
              <a:ext uri="{FF2B5EF4-FFF2-40B4-BE49-F238E27FC236}">
                <a16:creationId xmlns:a16="http://schemas.microsoft.com/office/drawing/2014/main" id="{86FCAE5D-DABC-4B6F-B95C-35530B290750}"/>
              </a:ext>
            </a:extLst>
          </p:cNvPr>
          <p:cNvSpPr txBox="1"/>
          <p:nvPr/>
        </p:nvSpPr>
        <p:spPr>
          <a:xfrm>
            <a:off x="8575722" y="5503892"/>
            <a:ext cx="1608426"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REACT</a:t>
            </a:r>
          </a:p>
        </p:txBody>
      </p:sp>
      <p:pic>
        <p:nvPicPr>
          <p:cNvPr id="11" name="Imagen 10">
            <a:extLst>
              <a:ext uri="{FF2B5EF4-FFF2-40B4-BE49-F238E27FC236}">
                <a16:creationId xmlns:a16="http://schemas.microsoft.com/office/drawing/2014/main" id="{A0A149B2-66DA-493E-BC16-4D0BB2312C2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9976" y="4829529"/>
            <a:ext cx="1647402" cy="1647402"/>
          </a:xfrm>
          <a:prstGeom prst="rect">
            <a:avLst/>
          </a:prstGeom>
        </p:spPr>
      </p:pic>
      <p:sp>
        <p:nvSpPr>
          <p:cNvPr id="22" name="CuadroTexto 21">
            <a:extLst>
              <a:ext uri="{FF2B5EF4-FFF2-40B4-BE49-F238E27FC236}">
                <a16:creationId xmlns:a16="http://schemas.microsoft.com/office/drawing/2014/main" id="{13B9C3C9-7735-4C25-9D8F-1DB98EBA92F6}"/>
              </a:ext>
            </a:extLst>
          </p:cNvPr>
          <p:cNvSpPr txBox="1"/>
          <p:nvPr/>
        </p:nvSpPr>
        <p:spPr>
          <a:xfrm>
            <a:off x="2693610" y="5371039"/>
            <a:ext cx="2357394"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JavaScript</a:t>
            </a:r>
          </a:p>
        </p:txBody>
      </p:sp>
      <p:pic>
        <p:nvPicPr>
          <p:cNvPr id="13" name="Imagen 12">
            <a:extLst>
              <a:ext uri="{FF2B5EF4-FFF2-40B4-BE49-F238E27FC236}">
                <a16:creationId xmlns:a16="http://schemas.microsoft.com/office/drawing/2014/main" id="{10C870B1-3BF4-468D-88D1-787EAE1A8C30}"/>
              </a:ext>
            </a:extLst>
          </p:cNvPr>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2652566" y="2124618"/>
            <a:ext cx="5878992" cy="3403096"/>
          </a:xfrm>
          <a:prstGeom prst="rect">
            <a:avLst/>
          </a:prstGeom>
          <a:ln>
            <a:noFill/>
          </a:ln>
        </p:spPr>
      </p:pic>
      <p:pic>
        <p:nvPicPr>
          <p:cNvPr id="24" name="Imagen 23">
            <a:extLst>
              <a:ext uri="{FF2B5EF4-FFF2-40B4-BE49-F238E27FC236}">
                <a16:creationId xmlns:a16="http://schemas.microsoft.com/office/drawing/2014/main" id="{FCEA2F72-C435-46E1-A8EB-629A2D8B2A5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948068" y="-528004"/>
            <a:ext cx="1713471" cy="1713471"/>
          </a:xfrm>
          <a:prstGeom prst="rect">
            <a:avLst/>
          </a:prstGeom>
        </p:spPr>
      </p:pic>
      <p:sp>
        <p:nvSpPr>
          <p:cNvPr id="27" name="CuadroTexto 26">
            <a:extLst>
              <a:ext uri="{FF2B5EF4-FFF2-40B4-BE49-F238E27FC236}">
                <a16:creationId xmlns:a16="http://schemas.microsoft.com/office/drawing/2014/main" id="{F3EE3474-A25C-4946-AE24-8247F739C7EF}"/>
              </a:ext>
            </a:extLst>
          </p:cNvPr>
          <p:cNvSpPr txBox="1"/>
          <p:nvPr/>
        </p:nvSpPr>
        <p:spPr>
          <a:xfrm>
            <a:off x="14903096" y="76811"/>
            <a:ext cx="56835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pic>
        <p:nvPicPr>
          <p:cNvPr id="12" name="Imagen 11">
            <a:extLst>
              <a:ext uri="{FF2B5EF4-FFF2-40B4-BE49-F238E27FC236}">
                <a16:creationId xmlns:a16="http://schemas.microsoft.com/office/drawing/2014/main" id="{B9278C33-8569-4716-B6A3-C197E427290D}"/>
              </a:ext>
            </a:extLst>
          </p:cNvPr>
          <p:cNvPicPr>
            <a:picLocks noChangeAspect="1"/>
          </p:cNvPicPr>
          <p:nvPr/>
        </p:nvPicPr>
        <p:blipFill>
          <a:blip r:embed="rId12"/>
          <a:stretch>
            <a:fillRect/>
          </a:stretch>
        </p:blipFill>
        <p:spPr>
          <a:xfrm>
            <a:off x="13100536" y="1452746"/>
            <a:ext cx="10292334" cy="4964603"/>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9052652"/>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spTree>
    <p:extLst>
      <p:ext uri="{BB962C8B-B14F-4D97-AF65-F5344CB8AC3E}">
        <p14:creationId xmlns:p14="http://schemas.microsoft.com/office/powerpoint/2010/main" val="24720460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DRCars</a:t>
            </a: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By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4005224"/>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756068" y="76811"/>
            <a:ext cx="1447870" cy="1447870"/>
          </a:xfrm>
          <a:prstGeom prst="rect">
            <a:avLst/>
          </a:prstGeom>
        </p:spPr>
      </p:pic>
      <p:sp>
        <p:nvSpPr>
          <p:cNvPr id="23" name="CuadroTexto 22">
            <a:extLst>
              <a:ext uri="{FF2B5EF4-FFF2-40B4-BE49-F238E27FC236}">
                <a16:creationId xmlns:a16="http://schemas.microsoft.com/office/drawing/2014/main" id="{65AEE73E-BE47-4D26-B43A-DB2398E3C931}"/>
              </a:ext>
            </a:extLst>
          </p:cNvPr>
          <p:cNvSpPr txBox="1"/>
          <p:nvPr/>
        </p:nvSpPr>
        <p:spPr>
          <a:xfrm>
            <a:off x="2436827" y="-3665049"/>
            <a:ext cx="4151541"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19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14636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
        <p:nvSpPr>
          <p:cNvPr id="18" name="CuadroTexto 17">
            <a:extLst>
              <a:ext uri="{FF2B5EF4-FFF2-40B4-BE49-F238E27FC236}">
                <a16:creationId xmlns:a16="http://schemas.microsoft.com/office/drawing/2014/main" id="{1C79FAB2-6677-4889-B323-A312566BCB7C}"/>
              </a:ext>
            </a:extLst>
          </p:cNvPr>
          <p:cNvSpPr txBox="1"/>
          <p:nvPr/>
        </p:nvSpPr>
        <p:spPr>
          <a:xfrm>
            <a:off x="-10781854" y="1948932"/>
            <a:ext cx="5588391"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Componentes principales: </a:t>
            </a:r>
          </a:p>
        </p:txBody>
      </p:sp>
      <p:pic>
        <p:nvPicPr>
          <p:cNvPr id="4" name="Imagen 3">
            <a:extLst>
              <a:ext uri="{FF2B5EF4-FFF2-40B4-BE49-F238E27FC236}">
                <a16:creationId xmlns:a16="http://schemas.microsoft.com/office/drawing/2014/main" id="{B1FBDF7E-D4CE-40A3-87C8-9926F97A46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63027" y="5060012"/>
            <a:ext cx="1416919" cy="1416919"/>
          </a:xfrm>
          <a:prstGeom prst="rect">
            <a:avLst/>
          </a:prstGeom>
        </p:spPr>
      </p:pic>
      <p:sp>
        <p:nvSpPr>
          <p:cNvPr id="21" name="CuadroTexto 20">
            <a:extLst>
              <a:ext uri="{FF2B5EF4-FFF2-40B4-BE49-F238E27FC236}">
                <a16:creationId xmlns:a16="http://schemas.microsoft.com/office/drawing/2014/main" id="{86FCAE5D-DABC-4B6F-B95C-35530B290750}"/>
              </a:ext>
            </a:extLst>
          </p:cNvPr>
          <p:cNvSpPr txBox="1"/>
          <p:nvPr/>
        </p:nvSpPr>
        <p:spPr>
          <a:xfrm>
            <a:off x="-3206108" y="5503892"/>
            <a:ext cx="1608426"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REACT</a:t>
            </a:r>
          </a:p>
        </p:txBody>
      </p:sp>
      <p:pic>
        <p:nvPicPr>
          <p:cNvPr id="11" name="Imagen 10">
            <a:extLst>
              <a:ext uri="{FF2B5EF4-FFF2-40B4-BE49-F238E27FC236}">
                <a16:creationId xmlns:a16="http://schemas.microsoft.com/office/drawing/2014/main" id="{A0A149B2-66DA-493E-BC16-4D0BB2312C2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781854" y="4829529"/>
            <a:ext cx="1647402" cy="1647402"/>
          </a:xfrm>
          <a:prstGeom prst="rect">
            <a:avLst/>
          </a:prstGeom>
        </p:spPr>
      </p:pic>
      <p:sp>
        <p:nvSpPr>
          <p:cNvPr id="22" name="CuadroTexto 21">
            <a:extLst>
              <a:ext uri="{FF2B5EF4-FFF2-40B4-BE49-F238E27FC236}">
                <a16:creationId xmlns:a16="http://schemas.microsoft.com/office/drawing/2014/main" id="{13B9C3C9-7735-4C25-9D8F-1DB98EBA92F6}"/>
              </a:ext>
            </a:extLst>
          </p:cNvPr>
          <p:cNvSpPr txBox="1"/>
          <p:nvPr/>
        </p:nvSpPr>
        <p:spPr>
          <a:xfrm>
            <a:off x="-9088220" y="5371039"/>
            <a:ext cx="2357394"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JavaScript</a:t>
            </a:r>
          </a:p>
        </p:txBody>
      </p:sp>
      <p:pic>
        <p:nvPicPr>
          <p:cNvPr id="13" name="Imagen 12">
            <a:extLst>
              <a:ext uri="{FF2B5EF4-FFF2-40B4-BE49-F238E27FC236}">
                <a16:creationId xmlns:a16="http://schemas.microsoft.com/office/drawing/2014/main" id="{10C870B1-3BF4-468D-88D1-787EAE1A8C30}"/>
              </a:ext>
            </a:extLst>
          </p:cNvPr>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9129264" y="2124618"/>
            <a:ext cx="5878992" cy="3403096"/>
          </a:xfrm>
          <a:prstGeom prst="rect">
            <a:avLst/>
          </a:prstGeom>
          <a:ln>
            <a:noFill/>
          </a:ln>
        </p:spPr>
      </p:pic>
      <p:pic>
        <p:nvPicPr>
          <p:cNvPr id="24" name="Imagen 23">
            <a:extLst>
              <a:ext uri="{FF2B5EF4-FFF2-40B4-BE49-F238E27FC236}">
                <a16:creationId xmlns:a16="http://schemas.microsoft.com/office/drawing/2014/main" id="{FCEA2F72-C435-46E1-A8EB-629A2D8B2A5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948068" y="-528004"/>
            <a:ext cx="1713471" cy="1713471"/>
          </a:xfrm>
          <a:prstGeom prst="rect">
            <a:avLst/>
          </a:prstGeom>
        </p:spPr>
      </p:pic>
      <p:sp>
        <p:nvSpPr>
          <p:cNvPr id="27" name="CuadroTexto 26">
            <a:extLst>
              <a:ext uri="{FF2B5EF4-FFF2-40B4-BE49-F238E27FC236}">
                <a16:creationId xmlns:a16="http://schemas.microsoft.com/office/drawing/2014/main" id="{F3EE3474-A25C-4946-AE24-8247F739C7EF}"/>
              </a:ext>
            </a:extLst>
          </p:cNvPr>
          <p:cNvSpPr txBox="1"/>
          <p:nvPr/>
        </p:nvSpPr>
        <p:spPr>
          <a:xfrm>
            <a:off x="14903096" y="76811"/>
            <a:ext cx="56835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pic>
        <p:nvPicPr>
          <p:cNvPr id="12" name="Imagen 11">
            <a:extLst>
              <a:ext uri="{FF2B5EF4-FFF2-40B4-BE49-F238E27FC236}">
                <a16:creationId xmlns:a16="http://schemas.microsoft.com/office/drawing/2014/main" id="{B9278C33-8569-4716-B6A3-C197E427290D}"/>
              </a:ext>
            </a:extLst>
          </p:cNvPr>
          <p:cNvPicPr>
            <a:picLocks noChangeAspect="1"/>
          </p:cNvPicPr>
          <p:nvPr/>
        </p:nvPicPr>
        <p:blipFill>
          <a:blip r:embed="rId12"/>
          <a:stretch>
            <a:fillRect/>
          </a:stretch>
        </p:blipFill>
        <p:spPr>
          <a:xfrm>
            <a:off x="12948068" y="1558480"/>
            <a:ext cx="10292334" cy="4964603"/>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487898"/>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spTree>
    <p:extLst>
      <p:ext uri="{BB962C8B-B14F-4D97-AF65-F5344CB8AC3E}">
        <p14:creationId xmlns:p14="http://schemas.microsoft.com/office/powerpoint/2010/main" val="343993374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DRCars</a:t>
            </a: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By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4005224"/>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sp>
        <p:nvSpPr>
          <p:cNvPr id="23" name="CuadroTexto 22">
            <a:extLst>
              <a:ext uri="{FF2B5EF4-FFF2-40B4-BE49-F238E27FC236}">
                <a16:creationId xmlns:a16="http://schemas.microsoft.com/office/drawing/2014/main" id="{65AEE73E-BE47-4D26-B43A-DB2398E3C931}"/>
              </a:ext>
            </a:extLst>
          </p:cNvPr>
          <p:cNvSpPr txBox="1"/>
          <p:nvPr/>
        </p:nvSpPr>
        <p:spPr>
          <a:xfrm>
            <a:off x="2436827" y="-3665049"/>
            <a:ext cx="4151541"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19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14636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
        <p:nvSpPr>
          <p:cNvPr id="18" name="CuadroTexto 17">
            <a:extLst>
              <a:ext uri="{FF2B5EF4-FFF2-40B4-BE49-F238E27FC236}">
                <a16:creationId xmlns:a16="http://schemas.microsoft.com/office/drawing/2014/main" id="{1C79FAB2-6677-4889-B323-A312566BCB7C}"/>
              </a:ext>
            </a:extLst>
          </p:cNvPr>
          <p:cNvSpPr txBox="1"/>
          <p:nvPr/>
        </p:nvSpPr>
        <p:spPr>
          <a:xfrm>
            <a:off x="-10781854" y="1948932"/>
            <a:ext cx="5588391"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Componentes principales: </a:t>
            </a:r>
          </a:p>
        </p:txBody>
      </p:sp>
      <p:pic>
        <p:nvPicPr>
          <p:cNvPr id="4" name="Imagen 3">
            <a:extLst>
              <a:ext uri="{FF2B5EF4-FFF2-40B4-BE49-F238E27FC236}">
                <a16:creationId xmlns:a16="http://schemas.microsoft.com/office/drawing/2014/main" id="{B1FBDF7E-D4CE-40A3-87C8-9926F97A46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63027" y="5060012"/>
            <a:ext cx="1416919" cy="1416919"/>
          </a:xfrm>
          <a:prstGeom prst="rect">
            <a:avLst/>
          </a:prstGeom>
        </p:spPr>
      </p:pic>
      <p:sp>
        <p:nvSpPr>
          <p:cNvPr id="21" name="CuadroTexto 20">
            <a:extLst>
              <a:ext uri="{FF2B5EF4-FFF2-40B4-BE49-F238E27FC236}">
                <a16:creationId xmlns:a16="http://schemas.microsoft.com/office/drawing/2014/main" id="{86FCAE5D-DABC-4B6F-B95C-35530B290750}"/>
              </a:ext>
            </a:extLst>
          </p:cNvPr>
          <p:cNvSpPr txBox="1"/>
          <p:nvPr/>
        </p:nvSpPr>
        <p:spPr>
          <a:xfrm>
            <a:off x="-3206108" y="5503892"/>
            <a:ext cx="1608426"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REACT</a:t>
            </a:r>
          </a:p>
        </p:txBody>
      </p:sp>
      <p:pic>
        <p:nvPicPr>
          <p:cNvPr id="11" name="Imagen 10">
            <a:extLst>
              <a:ext uri="{FF2B5EF4-FFF2-40B4-BE49-F238E27FC236}">
                <a16:creationId xmlns:a16="http://schemas.microsoft.com/office/drawing/2014/main" id="{A0A149B2-66DA-493E-BC16-4D0BB2312C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81854" y="4829529"/>
            <a:ext cx="1647402" cy="1647402"/>
          </a:xfrm>
          <a:prstGeom prst="rect">
            <a:avLst/>
          </a:prstGeom>
        </p:spPr>
      </p:pic>
      <p:sp>
        <p:nvSpPr>
          <p:cNvPr id="22" name="CuadroTexto 21">
            <a:extLst>
              <a:ext uri="{FF2B5EF4-FFF2-40B4-BE49-F238E27FC236}">
                <a16:creationId xmlns:a16="http://schemas.microsoft.com/office/drawing/2014/main" id="{13B9C3C9-7735-4C25-9D8F-1DB98EBA92F6}"/>
              </a:ext>
            </a:extLst>
          </p:cNvPr>
          <p:cNvSpPr txBox="1"/>
          <p:nvPr/>
        </p:nvSpPr>
        <p:spPr>
          <a:xfrm>
            <a:off x="-9088220" y="5371039"/>
            <a:ext cx="2357394"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JavaScript</a:t>
            </a:r>
          </a:p>
        </p:txBody>
      </p:sp>
      <p:pic>
        <p:nvPicPr>
          <p:cNvPr id="13" name="Imagen 12">
            <a:extLst>
              <a:ext uri="{FF2B5EF4-FFF2-40B4-BE49-F238E27FC236}">
                <a16:creationId xmlns:a16="http://schemas.microsoft.com/office/drawing/2014/main" id="{10C870B1-3BF4-468D-88D1-787EAE1A8C30}"/>
              </a:ext>
            </a:extLst>
          </p:cNvPr>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9129264" y="2124618"/>
            <a:ext cx="5878992" cy="3403096"/>
          </a:xfrm>
          <a:prstGeom prst="rect">
            <a:avLst/>
          </a:prstGeom>
          <a:ln>
            <a:noFill/>
          </a:ln>
        </p:spPr>
      </p:pic>
      <p:pic>
        <p:nvPicPr>
          <p:cNvPr id="24" name="Imagen 23">
            <a:extLst>
              <a:ext uri="{FF2B5EF4-FFF2-40B4-BE49-F238E27FC236}">
                <a16:creationId xmlns:a16="http://schemas.microsoft.com/office/drawing/2014/main" id="{FCEA2F72-C435-46E1-A8EB-629A2D8B2A5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948068" y="-528004"/>
            <a:ext cx="1713471" cy="1713471"/>
          </a:xfrm>
          <a:prstGeom prst="rect">
            <a:avLst/>
          </a:prstGeom>
        </p:spPr>
      </p:pic>
      <p:sp>
        <p:nvSpPr>
          <p:cNvPr id="27" name="CuadroTexto 26">
            <a:extLst>
              <a:ext uri="{FF2B5EF4-FFF2-40B4-BE49-F238E27FC236}">
                <a16:creationId xmlns:a16="http://schemas.microsoft.com/office/drawing/2014/main" id="{F3EE3474-A25C-4946-AE24-8247F739C7EF}"/>
              </a:ext>
            </a:extLst>
          </p:cNvPr>
          <p:cNvSpPr txBox="1"/>
          <p:nvPr/>
        </p:nvSpPr>
        <p:spPr>
          <a:xfrm>
            <a:off x="14903096" y="76811"/>
            <a:ext cx="56835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pic>
        <p:nvPicPr>
          <p:cNvPr id="12" name="Imagen 11">
            <a:extLst>
              <a:ext uri="{FF2B5EF4-FFF2-40B4-BE49-F238E27FC236}">
                <a16:creationId xmlns:a16="http://schemas.microsoft.com/office/drawing/2014/main" id="{B9278C33-8569-4716-B6A3-C197E427290D}"/>
              </a:ext>
            </a:extLst>
          </p:cNvPr>
          <p:cNvPicPr>
            <a:picLocks noChangeAspect="1"/>
          </p:cNvPicPr>
          <p:nvPr/>
        </p:nvPicPr>
        <p:blipFill>
          <a:blip r:embed="rId11"/>
          <a:stretch>
            <a:fillRect/>
          </a:stretch>
        </p:blipFill>
        <p:spPr>
          <a:xfrm>
            <a:off x="756068" y="1558480"/>
            <a:ext cx="10292334" cy="4964603"/>
          </a:xfrm>
          <a:prstGeom prst="rect">
            <a:avLst/>
          </a:prstGeom>
        </p:spPr>
      </p:pic>
      <p:sp>
        <p:nvSpPr>
          <p:cNvPr id="2" name="Círculo: vacío 1">
            <a:extLst>
              <a:ext uri="{FF2B5EF4-FFF2-40B4-BE49-F238E27FC236}">
                <a16:creationId xmlns:a16="http://schemas.microsoft.com/office/drawing/2014/main" id="{EA2D04F6-E369-4A74-8536-17662584EE2A}"/>
              </a:ext>
            </a:extLst>
          </p:cNvPr>
          <p:cNvSpPr/>
          <p:nvPr/>
        </p:nvSpPr>
        <p:spPr>
          <a:xfrm>
            <a:off x="-8047963" y="-8834127"/>
            <a:ext cx="21337518" cy="21337518"/>
          </a:xfrm>
          <a:prstGeom prst="donut">
            <a:avLst>
              <a:gd name="adj" fmla="val 632"/>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0800000">
            <a:off x="756068" y="76811"/>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487898"/>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spTree>
    <p:extLst>
      <p:ext uri="{BB962C8B-B14F-4D97-AF65-F5344CB8AC3E}">
        <p14:creationId xmlns:p14="http://schemas.microsoft.com/office/powerpoint/2010/main" val="369443415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DRCars</a:t>
            </a: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By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4005224"/>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sp>
        <p:nvSpPr>
          <p:cNvPr id="23" name="CuadroTexto 22">
            <a:extLst>
              <a:ext uri="{FF2B5EF4-FFF2-40B4-BE49-F238E27FC236}">
                <a16:creationId xmlns:a16="http://schemas.microsoft.com/office/drawing/2014/main" id="{65AEE73E-BE47-4D26-B43A-DB2398E3C931}"/>
              </a:ext>
            </a:extLst>
          </p:cNvPr>
          <p:cNvSpPr txBox="1"/>
          <p:nvPr/>
        </p:nvSpPr>
        <p:spPr>
          <a:xfrm>
            <a:off x="2436827" y="-3665049"/>
            <a:ext cx="4151541"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19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14636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
        <p:nvSpPr>
          <p:cNvPr id="18" name="CuadroTexto 17">
            <a:extLst>
              <a:ext uri="{FF2B5EF4-FFF2-40B4-BE49-F238E27FC236}">
                <a16:creationId xmlns:a16="http://schemas.microsoft.com/office/drawing/2014/main" id="{1C79FAB2-6677-4889-B323-A312566BCB7C}"/>
              </a:ext>
            </a:extLst>
          </p:cNvPr>
          <p:cNvSpPr txBox="1"/>
          <p:nvPr/>
        </p:nvSpPr>
        <p:spPr>
          <a:xfrm>
            <a:off x="-10781854" y="1948932"/>
            <a:ext cx="5588391"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Componentes principales: </a:t>
            </a:r>
          </a:p>
        </p:txBody>
      </p:sp>
      <p:pic>
        <p:nvPicPr>
          <p:cNvPr id="4" name="Imagen 3">
            <a:extLst>
              <a:ext uri="{FF2B5EF4-FFF2-40B4-BE49-F238E27FC236}">
                <a16:creationId xmlns:a16="http://schemas.microsoft.com/office/drawing/2014/main" id="{B1FBDF7E-D4CE-40A3-87C8-9926F97A46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63027" y="5060012"/>
            <a:ext cx="1416919" cy="1416919"/>
          </a:xfrm>
          <a:prstGeom prst="rect">
            <a:avLst/>
          </a:prstGeom>
        </p:spPr>
      </p:pic>
      <p:sp>
        <p:nvSpPr>
          <p:cNvPr id="21" name="CuadroTexto 20">
            <a:extLst>
              <a:ext uri="{FF2B5EF4-FFF2-40B4-BE49-F238E27FC236}">
                <a16:creationId xmlns:a16="http://schemas.microsoft.com/office/drawing/2014/main" id="{86FCAE5D-DABC-4B6F-B95C-35530B290750}"/>
              </a:ext>
            </a:extLst>
          </p:cNvPr>
          <p:cNvSpPr txBox="1"/>
          <p:nvPr/>
        </p:nvSpPr>
        <p:spPr>
          <a:xfrm>
            <a:off x="-3206108" y="5503892"/>
            <a:ext cx="1608426"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REACT</a:t>
            </a:r>
          </a:p>
        </p:txBody>
      </p:sp>
      <p:pic>
        <p:nvPicPr>
          <p:cNvPr id="11" name="Imagen 10">
            <a:extLst>
              <a:ext uri="{FF2B5EF4-FFF2-40B4-BE49-F238E27FC236}">
                <a16:creationId xmlns:a16="http://schemas.microsoft.com/office/drawing/2014/main" id="{A0A149B2-66DA-493E-BC16-4D0BB2312C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81854" y="4829529"/>
            <a:ext cx="1647402" cy="1647402"/>
          </a:xfrm>
          <a:prstGeom prst="rect">
            <a:avLst/>
          </a:prstGeom>
        </p:spPr>
      </p:pic>
      <p:sp>
        <p:nvSpPr>
          <p:cNvPr id="22" name="CuadroTexto 21">
            <a:extLst>
              <a:ext uri="{FF2B5EF4-FFF2-40B4-BE49-F238E27FC236}">
                <a16:creationId xmlns:a16="http://schemas.microsoft.com/office/drawing/2014/main" id="{13B9C3C9-7735-4C25-9D8F-1DB98EBA92F6}"/>
              </a:ext>
            </a:extLst>
          </p:cNvPr>
          <p:cNvSpPr txBox="1"/>
          <p:nvPr/>
        </p:nvSpPr>
        <p:spPr>
          <a:xfrm>
            <a:off x="-9088220" y="5371039"/>
            <a:ext cx="2357394"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JavaScript</a:t>
            </a:r>
          </a:p>
        </p:txBody>
      </p:sp>
      <p:pic>
        <p:nvPicPr>
          <p:cNvPr id="13" name="Imagen 12">
            <a:extLst>
              <a:ext uri="{FF2B5EF4-FFF2-40B4-BE49-F238E27FC236}">
                <a16:creationId xmlns:a16="http://schemas.microsoft.com/office/drawing/2014/main" id="{10C870B1-3BF4-468D-88D1-787EAE1A8C30}"/>
              </a:ext>
            </a:extLst>
          </p:cNvPr>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9129264" y="2124618"/>
            <a:ext cx="5878992" cy="3403096"/>
          </a:xfrm>
          <a:prstGeom prst="rect">
            <a:avLst/>
          </a:prstGeom>
          <a:ln>
            <a:noFill/>
          </a:ln>
        </p:spPr>
      </p:pic>
      <p:pic>
        <p:nvPicPr>
          <p:cNvPr id="24" name="Imagen 23">
            <a:extLst>
              <a:ext uri="{FF2B5EF4-FFF2-40B4-BE49-F238E27FC236}">
                <a16:creationId xmlns:a16="http://schemas.microsoft.com/office/drawing/2014/main" id="{FCEA2F72-C435-46E1-A8EB-629A2D8B2A5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948068" y="-528004"/>
            <a:ext cx="1713471" cy="1713471"/>
          </a:xfrm>
          <a:prstGeom prst="rect">
            <a:avLst/>
          </a:prstGeom>
        </p:spPr>
      </p:pic>
      <p:sp>
        <p:nvSpPr>
          <p:cNvPr id="27" name="CuadroTexto 26">
            <a:extLst>
              <a:ext uri="{FF2B5EF4-FFF2-40B4-BE49-F238E27FC236}">
                <a16:creationId xmlns:a16="http://schemas.microsoft.com/office/drawing/2014/main" id="{F3EE3474-A25C-4946-AE24-8247F739C7EF}"/>
              </a:ext>
            </a:extLst>
          </p:cNvPr>
          <p:cNvSpPr txBox="1"/>
          <p:nvPr/>
        </p:nvSpPr>
        <p:spPr>
          <a:xfrm>
            <a:off x="14903096" y="76811"/>
            <a:ext cx="56835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pic>
        <p:nvPicPr>
          <p:cNvPr id="12" name="Imagen 11">
            <a:extLst>
              <a:ext uri="{FF2B5EF4-FFF2-40B4-BE49-F238E27FC236}">
                <a16:creationId xmlns:a16="http://schemas.microsoft.com/office/drawing/2014/main" id="{B9278C33-8569-4716-B6A3-C197E427290D}"/>
              </a:ext>
            </a:extLst>
          </p:cNvPr>
          <p:cNvPicPr>
            <a:picLocks noChangeAspect="1"/>
          </p:cNvPicPr>
          <p:nvPr/>
        </p:nvPicPr>
        <p:blipFill>
          <a:blip r:embed="rId11"/>
          <a:stretch>
            <a:fillRect/>
          </a:stretch>
        </p:blipFill>
        <p:spPr>
          <a:xfrm>
            <a:off x="756068" y="1062509"/>
            <a:ext cx="10292334" cy="4964603"/>
          </a:xfrm>
          <a:prstGeom prst="rect">
            <a:avLst/>
          </a:prstGeom>
        </p:spPr>
      </p:pic>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sp>
        <p:nvSpPr>
          <p:cNvPr id="2" name="Círculo: vacío 1">
            <a:extLst>
              <a:ext uri="{FF2B5EF4-FFF2-40B4-BE49-F238E27FC236}">
                <a16:creationId xmlns:a16="http://schemas.microsoft.com/office/drawing/2014/main" id="{EA2D04F6-E369-4A74-8536-17662584EE2A}"/>
              </a:ext>
            </a:extLst>
          </p:cNvPr>
          <p:cNvSpPr/>
          <p:nvPr/>
        </p:nvSpPr>
        <p:spPr>
          <a:xfrm>
            <a:off x="-8054030" y="-9338473"/>
            <a:ext cx="21337518" cy="21337518"/>
          </a:xfrm>
          <a:prstGeom prst="donut">
            <a:avLst>
              <a:gd name="adj" fmla="val 48599"/>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26" name="CuadroTexto 25">
            <a:extLst>
              <a:ext uri="{FF2B5EF4-FFF2-40B4-BE49-F238E27FC236}">
                <a16:creationId xmlns:a16="http://schemas.microsoft.com/office/drawing/2014/main" id="{CF5F3675-B89A-4FD7-A92F-752FA69790B7}"/>
              </a:ext>
            </a:extLst>
          </p:cNvPr>
          <p:cNvSpPr txBox="1"/>
          <p:nvPr/>
        </p:nvSpPr>
        <p:spPr>
          <a:xfrm>
            <a:off x="1119293" y="8071869"/>
            <a:ext cx="206741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Catálogo:</a:t>
            </a:r>
          </a:p>
        </p:txBody>
      </p:sp>
      <p:sp>
        <p:nvSpPr>
          <p:cNvPr id="28" name="CuadroTexto 27">
            <a:extLst>
              <a:ext uri="{FF2B5EF4-FFF2-40B4-BE49-F238E27FC236}">
                <a16:creationId xmlns:a16="http://schemas.microsoft.com/office/drawing/2014/main" id="{9B0150D7-CAC5-4C11-82D7-B7A0F4F0CF16}"/>
              </a:ext>
            </a:extLst>
          </p:cNvPr>
          <p:cNvSpPr txBox="1"/>
          <p:nvPr/>
        </p:nvSpPr>
        <p:spPr>
          <a:xfrm>
            <a:off x="1119293" y="13516897"/>
            <a:ext cx="5655571" cy="646331"/>
          </a:xfrm>
          <a:prstGeom prst="rect">
            <a:avLst/>
          </a:prstGeom>
          <a:noFill/>
        </p:spPr>
        <p:txBody>
          <a:bodyPr wrap="square" rtlCol="0">
            <a:spAutoFit/>
          </a:bodyPr>
          <a:lstStyle/>
          <a:p>
            <a:r>
              <a:rPr lang="es-ES" dirty="0">
                <a:solidFill>
                  <a:schemeClr val="bg1"/>
                </a:solidFill>
                <a:latin typeface="Arial Black" panose="020B0A04020102020204" pitchFamily="34" charset="0"/>
              </a:rPr>
              <a:t>Sección donde encontraremos todos los vehículos en venta disponibles</a:t>
            </a:r>
          </a:p>
        </p:txBody>
      </p:sp>
    </p:spTree>
    <p:extLst>
      <p:ext uri="{BB962C8B-B14F-4D97-AF65-F5344CB8AC3E}">
        <p14:creationId xmlns:p14="http://schemas.microsoft.com/office/powerpoint/2010/main" val="280377157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DRCars</a:t>
            </a: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By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4005224"/>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sp>
        <p:nvSpPr>
          <p:cNvPr id="23" name="CuadroTexto 22">
            <a:extLst>
              <a:ext uri="{FF2B5EF4-FFF2-40B4-BE49-F238E27FC236}">
                <a16:creationId xmlns:a16="http://schemas.microsoft.com/office/drawing/2014/main" id="{65AEE73E-BE47-4D26-B43A-DB2398E3C931}"/>
              </a:ext>
            </a:extLst>
          </p:cNvPr>
          <p:cNvSpPr txBox="1"/>
          <p:nvPr/>
        </p:nvSpPr>
        <p:spPr>
          <a:xfrm>
            <a:off x="2436827" y="-3665049"/>
            <a:ext cx="4151541"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19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14636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
        <p:nvSpPr>
          <p:cNvPr id="18" name="CuadroTexto 17">
            <a:extLst>
              <a:ext uri="{FF2B5EF4-FFF2-40B4-BE49-F238E27FC236}">
                <a16:creationId xmlns:a16="http://schemas.microsoft.com/office/drawing/2014/main" id="{1C79FAB2-6677-4889-B323-A312566BCB7C}"/>
              </a:ext>
            </a:extLst>
          </p:cNvPr>
          <p:cNvSpPr txBox="1"/>
          <p:nvPr/>
        </p:nvSpPr>
        <p:spPr>
          <a:xfrm>
            <a:off x="-10781854" y="1948932"/>
            <a:ext cx="5588391"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Componentes principales: </a:t>
            </a:r>
          </a:p>
        </p:txBody>
      </p:sp>
      <p:pic>
        <p:nvPicPr>
          <p:cNvPr id="4" name="Imagen 3">
            <a:extLst>
              <a:ext uri="{FF2B5EF4-FFF2-40B4-BE49-F238E27FC236}">
                <a16:creationId xmlns:a16="http://schemas.microsoft.com/office/drawing/2014/main" id="{B1FBDF7E-D4CE-40A3-87C8-9926F97A46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63027" y="5060012"/>
            <a:ext cx="1416919" cy="1416919"/>
          </a:xfrm>
          <a:prstGeom prst="rect">
            <a:avLst/>
          </a:prstGeom>
        </p:spPr>
      </p:pic>
      <p:sp>
        <p:nvSpPr>
          <p:cNvPr id="21" name="CuadroTexto 20">
            <a:extLst>
              <a:ext uri="{FF2B5EF4-FFF2-40B4-BE49-F238E27FC236}">
                <a16:creationId xmlns:a16="http://schemas.microsoft.com/office/drawing/2014/main" id="{86FCAE5D-DABC-4B6F-B95C-35530B290750}"/>
              </a:ext>
            </a:extLst>
          </p:cNvPr>
          <p:cNvSpPr txBox="1"/>
          <p:nvPr/>
        </p:nvSpPr>
        <p:spPr>
          <a:xfrm>
            <a:off x="-3206108" y="5503892"/>
            <a:ext cx="1608426"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REACT</a:t>
            </a:r>
          </a:p>
        </p:txBody>
      </p:sp>
      <p:pic>
        <p:nvPicPr>
          <p:cNvPr id="11" name="Imagen 10">
            <a:extLst>
              <a:ext uri="{FF2B5EF4-FFF2-40B4-BE49-F238E27FC236}">
                <a16:creationId xmlns:a16="http://schemas.microsoft.com/office/drawing/2014/main" id="{A0A149B2-66DA-493E-BC16-4D0BB2312C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81854" y="4829529"/>
            <a:ext cx="1647402" cy="1647402"/>
          </a:xfrm>
          <a:prstGeom prst="rect">
            <a:avLst/>
          </a:prstGeom>
        </p:spPr>
      </p:pic>
      <p:sp>
        <p:nvSpPr>
          <p:cNvPr id="22" name="CuadroTexto 21">
            <a:extLst>
              <a:ext uri="{FF2B5EF4-FFF2-40B4-BE49-F238E27FC236}">
                <a16:creationId xmlns:a16="http://schemas.microsoft.com/office/drawing/2014/main" id="{13B9C3C9-7735-4C25-9D8F-1DB98EBA92F6}"/>
              </a:ext>
            </a:extLst>
          </p:cNvPr>
          <p:cNvSpPr txBox="1"/>
          <p:nvPr/>
        </p:nvSpPr>
        <p:spPr>
          <a:xfrm>
            <a:off x="-9088220" y="5371039"/>
            <a:ext cx="2357394"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JavaScript</a:t>
            </a:r>
          </a:p>
        </p:txBody>
      </p:sp>
      <p:pic>
        <p:nvPicPr>
          <p:cNvPr id="13" name="Imagen 12">
            <a:extLst>
              <a:ext uri="{FF2B5EF4-FFF2-40B4-BE49-F238E27FC236}">
                <a16:creationId xmlns:a16="http://schemas.microsoft.com/office/drawing/2014/main" id="{10C870B1-3BF4-468D-88D1-787EAE1A8C30}"/>
              </a:ext>
            </a:extLst>
          </p:cNvPr>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9129264" y="2124618"/>
            <a:ext cx="5878992" cy="3403096"/>
          </a:xfrm>
          <a:prstGeom prst="rect">
            <a:avLst/>
          </a:prstGeom>
          <a:ln>
            <a:noFill/>
          </a:ln>
        </p:spPr>
      </p:pic>
      <p:pic>
        <p:nvPicPr>
          <p:cNvPr id="24" name="Imagen 23">
            <a:extLst>
              <a:ext uri="{FF2B5EF4-FFF2-40B4-BE49-F238E27FC236}">
                <a16:creationId xmlns:a16="http://schemas.microsoft.com/office/drawing/2014/main" id="{FCEA2F72-C435-46E1-A8EB-629A2D8B2A5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948068" y="-528004"/>
            <a:ext cx="1713471" cy="1713471"/>
          </a:xfrm>
          <a:prstGeom prst="rect">
            <a:avLst/>
          </a:prstGeom>
        </p:spPr>
      </p:pic>
      <p:sp>
        <p:nvSpPr>
          <p:cNvPr id="27" name="CuadroTexto 26">
            <a:extLst>
              <a:ext uri="{FF2B5EF4-FFF2-40B4-BE49-F238E27FC236}">
                <a16:creationId xmlns:a16="http://schemas.microsoft.com/office/drawing/2014/main" id="{F3EE3474-A25C-4946-AE24-8247F739C7EF}"/>
              </a:ext>
            </a:extLst>
          </p:cNvPr>
          <p:cNvSpPr txBox="1"/>
          <p:nvPr/>
        </p:nvSpPr>
        <p:spPr>
          <a:xfrm>
            <a:off x="14903096" y="76811"/>
            <a:ext cx="56835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pic>
        <p:nvPicPr>
          <p:cNvPr id="12" name="Imagen 11">
            <a:extLst>
              <a:ext uri="{FF2B5EF4-FFF2-40B4-BE49-F238E27FC236}">
                <a16:creationId xmlns:a16="http://schemas.microsoft.com/office/drawing/2014/main" id="{B9278C33-8569-4716-B6A3-C197E427290D}"/>
              </a:ext>
            </a:extLst>
          </p:cNvPr>
          <p:cNvPicPr>
            <a:picLocks noChangeAspect="1"/>
          </p:cNvPicPr>
          <p:nvPr/>
        </p:nvPicPr>
        <p:blipFill>
          <a:blip r:embed="rId11"/>
          <a:stretch>
            <a:fillRect/>
          </a:stretch>
        </p:blipFill>
        <p:spPr>
          <a:xfrm>
            <a:off x="756068" y="1062509"/>
            <a:ext cx="10292334" cy="4964603"/>
          </a:xfrm>
          <a:prstGeom prst="rect">
            <a:avLst/>
          </a:prstGeom>
        </p:spPr>
      </p:pic>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sp>
        <p:nvSpPr>
          <p:cNvPr id="2" name="Círculo: vacío 1">
            <a:extLst>
              <a:ext uri="{FF2B5EF4-FFF2-40B4-BE49-F238E27FC236}">
                <a16:creationId xmlns:a16="http://schemas.microsoft.com/office/drawing/2014/main" id="{EA2D04F6-E369-4A74-8536-17662584EE2A}"/>
              </a:ext>
            </a:extLst>
          </p:cNvPr>
          <p:cNvSpPr/>
          <p:nvPr/>
        </p:nvSpPr>
        <p:spPr>
          <a:xfrm>
            <a:off x="-8054030" y="-9338473"/>
            <a:ext cx="21337518" cy="21337518"/>
          </a:xfrm>
          <a:prstGeom prst="donut">
            <a:avLst>
              <a:gd name="adj" fmla="val 48599"/>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26" name="CuadroTexto 25">
            <a:extLst>
              <a:ext uri="{FF2B5EF4-FFF2-40B4-BE49-F238E27FC236}">
                <a16:creationId xmlns:a16="http://schemas.microsoft.com/office/drawing/2014/main" id="{CF5F3675-B89A-4FD7-A92F-752FA69790B7}"/>
              </a:ext>
            </a:extLst>
          </p:cNvPr>
          <p:cNvSpPr txBox="1"/>
          <p:nvPr/>
        </p:nvSpPr>
        <p:spPr>
          <a:xfrm>
            <a:off x="1119293" y="1882575"/>
            <a:ext cx="206741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Catálogo:</a:t>
            </a:r>
          </a:p>
        </p:txBody>
      </p:sp>
      <p:sp>
        <p:nvSpPr>
          <p:cNvPr id="28" name="CuadroTexto 27">
            <a:extLst>
              <a:ext uri="{FF2B5EF4-FFF2-40B4-BE49-F238E27FC236}">
                <a16:creationId xmlns:a16="http://schemas.microsoft.com/office/drawing/2014/main" id="{9B0150D7-CAC5-4C11-82D7-B7A0F4F0CF16}"/>
              </a:ext>
            </a:extLst>
          </p:cNvPr>
          <p:cNvSpPr txBox="1"/>
          <p:nvPr/>
        </p:nvSpPr>
        <p:spPr>
          <a:xfrm>
            <a:off x="1119293" y="2623776"/>
            <a:ext cx="5655571" cy="646331"/>
          </a:xfrm>
          <a:prstGeom prst="rect">
            <a:avLst/>
          </a:prstGeom>
          <a:noFill/>
        </p:spPr>
        <p:txBody>
          <a:bodyPr wrap="square" rtlCol="0">
            <a:spAutoFit/>
          </a:bodyPr>
          <a:lstStyle/>
          <a:p>
            <a:r>
              <a:rPr lang="es-ES" dirty="0">
                <a:solidFill>
                  <a:schemeClr val="bg1"/>
                </a:solidFill>
                <a:latin typeface="Arial Black" panose="020B0A04020102020204" pitchFamily="34" charset="0"/>
              </a:rPr>
              <a:t>Sección donde encontraremos todos los vehículos en venta disponibles</a:t>
            </a:r>
          </a:p>
        </p:txBody>
      </p:sp>
      <p:sp>
        <p:nvSpPr>
          <p:cNvPr id="31" name="CuadroTexto 30">
            <a:extLst>
              <a:ext uri="{FF2B5EF4-FFF2-40B4-BE49-F238E27FC236}">
                <a16:creationId xmlns:a16="http://schemas.microsoft.com/office/drawing/2014/main" id="{F694E24D-DFB5-4C1E-B914-C005147A5969}"/>
              </a:ext>
            </a:extLst>
          </p:cNvPr>
          <p:cNvSpPr txBox="1"/>
          <p:nvPr/>
        </p:nvSpPr>
        <p:spPr>
          <a:xfrm>
            <a:off x="1101749" y="-1172366"/>
            <a:ext cx="206741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Servicios:</a:t>
            </a:r>
          </a:p>
        </p:txBody>
      </p:sp>
      <p:sp>
        <p:nvSpPr>
          <p:cNvPr id="35" name="CuadroTexto 34">
            <a:extLst>
              <a:ext uri="{FF2B5EF4-FFF2-40B4-BE49-F238E27FC236}">
                <a16:creationId xmlns:a16="http://schemas.microsoft.com/office/drawing/2014/main" id="{A08F2FBB-435E-49A4-B482-D49F6A7D852B}"/>
              </a:ext>
            </a:extLst>
          </p:cNvPr>
          <p:cNvSpPr txBox="1"/>
          <p:nvPr/>
        </p:nvSpPr>
        <p:spPr>
          <a:xfrm>
            <a:off x="1119293" y="-609616"/>
            <a:ext cx="5655571" cy="646331"/>
          </a:xfrm>
          <a:prstGeom prst="rect">
            <a:avLst/>
          </a:prstGeom>
          <a:noFill/>
        </p:spPr>
        <p:txBody>
          <a:bodyPr wrap="square" rtlCol="0">
            <a:spAutoFit/>
          </a:bodyPr>
          <a:lstStyle/>
          <a:p>
            <a:r>
              <a:rPr lang="es-ES" dirty="0">
                <a:solidFill>
                  <a:schemeClr val="bg1"/>
                </a:solidFill>
                <a:latin typeface="Arial Black" panose="020B0A04020102020204" pitchFamily="34" charset="0"/>
              </a:rPr>
              <a:t>Sección donde se encontraran servicios adicionales, como talleres, seguros, etc.</a:t>
            </a:r>
          </a:p>
        </p:txBody>
      </p:sp>
    </p:spTree>
    <p:extLst>
      <p:ext uri="{BB962C8B-B14F-4D97-AF65-F5344CB8AC3E}">
        <p14:creationId xmlns:p14="http://schemas.microsoft.com/office/powerpoint/2010/main" val="90744795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109842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762000" y="1004201"/>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1019908" y="9960883"/>
            <a:ext cx="6705600" cy="1077218"/>
          </a:xfrm>
          <a:prstGeom prst="rect">
            <a:avLst/>
          </a:prstGeom>
          <a:noFill/>
        </p:spPr>
        <p:txBody>
          <a:bodyPr wrap="square" rtlCol="0">
            <a:spAutoFit/>
          </a:bodyPr>
          <a:lstStyle/>
          <a:p>
            <a:r>
              <a:rPr lang="es-ES" sz="3200" dirty="0">
                <a:solidFill>
                  <a:schemeClr val="bg1"/>
                </a:solidFill>
                <a:latin typeface="Arial Black" panose="020B0A04020102020204" pitchFamily="34" charset="0"/>
              </a:rPr>
              <a:t>Es un software creado a partir de una necesidad</a:t>
            </a:r>
          </a:p>
        </p:txBody>
      </p:sp>
      <p:sp>
        <p:nvSpPr>
          <p:cNvPr id="9" name="CuadroTexto 8">
            <a:extLst>
              <a:ext uri="{FF2B5EF4-FFF2-40B4-BE49-F238E27FC236}">
                <a16:creationId xmlns:a16="http://schemas.microsoft.com/office/drawing/2014/main" id="{32143B92-13C3-4626-B6DA-496304154F2C}"/>
              </a:ext>
            </a:extLst>
          </p:cNvPr>
          <p:cNvSpPr txBox="1"/>
          <p:nvPr/>
        </p:nvSpPr>
        <p:spPr>
          <a:xfrm>
            <a:off x="6096000" y="-1098426"/>
            <a:ext cx="5462954"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By Ricardo and Miguel</a:t>
            </a:r>
          </a:p>
        </p:txBody>
      </p:sp>
      <p:sp>
        <p:nvSpPr>
          <p:cNvPr id="10" name="CuadroTexto 9">
            <a:extLst>
              <a:ext uri="{FF2B5EF4-FFF2-40B4-BE49-F238E27FC236}">
                <a16:creationId xmlns:a16="http://schemas.microsoft.com/office/drawing/2014/main" id="{0500663B-39A4-412E-9858-5BBFECA63138}"/>
              </a:ext>
            </a:extLst>
          </p:cNvPr>
          <p:cNvSpPr txBox="1"/>
          <p:nvPr/>
        </p:nvSpPr>
        <p:spPr>
          <a:xfrm>
            <a:off x="1972408" y="-3405889"/>
            <a:ext cx="5076092"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DRCars</a:t>
            </a:r>
          </a:p>
        </p:txBody>
      </p:sp>
      <p:pic>
        <p:nvPicPr>
          <p:cNvPr id="11" name="Imagen 10">
            <a:extLst>
              <a:ext uri="{FF2B5EF4-FFF2-40B4-BE49-F238E27FC236}">
                <a16:creationId xmlns:a16="http://schemas.microsoft.com/office/drawing/2014/main" id="{EB72DAF0-6B32-4D15-B52D-D097A7FEA2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3549428"/>
            <a:ext cx="1210408" cy="1210408"/>
          </a:xfrm>
          <a:prstGeom prst="rect">
            <a:avLst/>
          </a:prstGeom>
        </p:spPr>
      </p:pic>
    </p:spTree>
    <p:extLst>
      <p:ext uri="{BB962C8B-B14F-4D97-AF65-F5344CB8AC3E}">
        <p14:creationId xmlns:p14="http://schemas.microsoft.com/office/powerpoint/2010/main" val="1070096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DRCars</a:t>
            </a: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By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4005224"/>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sp>
        <p:nvSpPr>
          <p:cNvPr id="23" name="CuadroTexto 22">
            <a:extLst>
              <a:ext uri="{FF2B5EF4-FFF2-40B4-BE49-F238E27FC236}">
                <a16:creationId xmlns:a16="http://schemas.microsoft.com/office/drawing/2014/main" id="{65AEE73E-BE47-4D26-B43A-DB2398E3C931}"/>
              </a:ext>
            </a:extLst>
          </p:cNvPr>
          <p:cNvSpPr txBox="1"/>
          <p:nvPr/>
        </p:nvSpPr>
        <p:spPr>
          <a:xfrm>
            <a:off x="2436827" y="-3665049"/>
            <a:ext cx="4151541"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19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14636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
        <p:nvSpPr>
          <p:cNvPr id="18" name="CuadroTexto 17">
            <a:extLst>
              <a:ext uri="{FF2B5EF4-FFF2-40B4-BE49-F238E27FC236}">
                <a16:creationId xmlns:a16="http://schemas.microsoft.com/office/drawing/2014/main" id="{1C79FAB2-6677-4889-B323-A312566BCB7C}"/>
              </a:ext>
            </a:extLst>
          </p:cNvPr>
          <p:cNvSpPr txBox="1"/>
          <p:nvPr/>
        </p:nvSpPr>
        <p:spPr>
          <a:xfrm>
            <a:off x="-10781854" y="1948932"/>
            <a:ext cx="5588391"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Componentes principales: </a:t>
            </a:r>
          </a:p>
        </p:txBody>
      </p:sp>
      <p:pic>
        <p:nvPicPr>
          <p:cNvPr id="4" name="Imagen 3">
            <a:extLst>
              <a:ext uri="{FF2B5EF4-FFF2-40B4-BE49-F238E27FC236}">
                <a16:creationId xmlns:a16="http://schemas.microsoft.com/office/drawing/2014/main" id="{B1FBDF7E-D4CE-40A3-87C8-9926F97A46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63027" y="5060012"/>
            <a:ext cx="1416919" cy="1416919"/>
          </a:xfrm>
          <a:prstGeom prst="rect">
            <a:avLst/>
          </a:prstGeom>
        </p:spPr>
      </p:pic>
      <p:sp>
        <p:nvSpPr>
          <p:cNvPr id="21" name="CuadroTexto 20">
            <a:extLst>
              <a:ext uri="{FF2B5EF4-FFF2-40B4-BE49-F238E27FC236}">
                <a16:creationId xmlns:a16="http://schemas.microsoft.com/office/drawing/2014/main" id="{86FCAE5D-DABC-4B6F-B95C-35530B290750}"/>
              </a:ext>
            </a:extLst>
          </p:cNvPr>
          <p:cNvSpPr txBox="1"/>
          <p:nvPr/>
        </p:nvSpPr>
        <p:spPr>
          <a:xfrm>
            <a:off x="-3206108" y="5503892"/>
            <a:ext cx="1608426"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REACT</a:t>
            </a:r>
          </a:p>
        </p:txBody>
      </p:sp>
      <p:pic>
        <p:nvPicPr>
          <p:cNvPr id="11" name="Imagen 10">
            <a:extLst>
              <a:ext uri="{FF2B5EF4-FFF2-40B4-BE49-F238E27FC236}">
                <a16:creationId xmlns:a16="http://schemas.microsoft.com/office/drawing/2014/main" id="{A0A149B2-66DA-493E-BC16-4D0BB2312C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81854" y="4829529"/>
            <a:ext cx="1647402" cy="1647402"/>
          </a:xfrm>
          <a:prstGeom prst="rect">
            <a:avLst/>
          </a:prstGeom>
        </p:spPr>
      </p:pic>
      <p:sp>
        <p:nvSpPr>
          <p:cNvPr id="22" name="CuadroTexto 21">
            <a:extLst>
              <a:ext uri="{FF2B5EF4-FFF2-40B4-BE49-F238E27FC236}">
                <a16:creationId xmlns:a16="http://schemas.microsoft.com/office/drawing/2014/main" id="{13B9C3C9-7735-4C25-9D8F-1DB98EBA92F6}"/>
              </a:ext>
            </a:extLst>
          </p:cNvPr>
          <p:cNvSpPr txBox="1"/>
          <p:nvPr/>
        </p:nvSpPr>
        <p:spPr>
          <a:xfrm>
            <a:off x="-9088220" y="5371039"/>
            <a:ext cx="2357394"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JavaScript</a:t>
            </a:r>
          </a:p>
        </p:txBody>
      </p:sp>
      <p:pic>
        <p:nvPicPr>
          <p:cNvPr id="13" name="Imagen 12">
            <a:extLst>
              <a:ext uri="{FF2B5EF4-FFF2-40B4-BE49-F238E27FC236}">
                <a16:creationId xmlns:a16="http://schemas.microsoft.com/office/drawing/2014/main" id="{10C870B1-3BF4-468D-88D1-787EAE1A8C30}"/>
              </a:ext>
            </a:extLst>
          </p:cNvPr>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9129264" y="2124618"/>
            <a:ext cx="5878992" cy="3403096"/>
          </a:xfrm>
          <a:prstGeom prst="rect">
            <a:avLst/>
          </a:prstGeom>
          <a:ln>
            <a:noFill/>
          </a:ln>
        </p:spPr>
      </p:pic>
      <p:pic>
        <p:nvPicPr>
          <p:cNvPr id="24" name="Imagen 23">
            <a:extLst>
              <a:ext uri="{FF2B5EF4-FFF2-40B4-BE49-F238E27FC236}">
                <a16:creationId xmlns:a16="http://schemas.microsoft.com/office/drawing/2014/main" id="{FCEA2F72-C435-46E1-A8EB-629A2D8B2A5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948068" y="-528004"/>
            <a:ext cx="1713471" cy="1713471"/>
          </a:xfrm>
          <a:prstGeom prst="rect">
            <a:avLst/>
          </a:prstGeom>
        </p:spPr>
      </p:pic>
      <p:sp>
        <p:nvSpPr>
          <p:cNvPr id="27" name="CuadroTexto 26">
            <a:extLst>
              <a:ext uri="{FF2B5EF4-FFF2-40B4-BE49-F238E27FC236}">
                <a16:creationId xmlns:a16="http://schemas.microsoft.com/office/drawing/2014/main" id="{F3EE3474-A25C-4946-AE24-8247F739C7EF}"/>
              </a:ext>
            </a:extLst>
          </p:cNvPr>
          <p:cNvSpPr txBox="1"/>
          <p:nvPr/>
        </p:nvSpPr>
        <p:spPr>
          <a:xfrm>
            <a:off x="14903096" y="76811"/>
            <a:ext cx="56835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pic>
        <p:nvPicPr>
          <p:cNvPr id="12" name="Imagen 11">
            <a:extLst>
              <a:ext uri="{FF2B5EF4-FFF2-40B4-BE49-F238E27FC236}">
                <a16:creationId xmlns:a16="http://schemas.microsoft.com/office/drawing/2014/main" id="{B9278C33-8569-4716-B6A3-C197E427290D}"/>
              </a:ext>
            </a:extLst>
          </p:cNvPr>
          <p:cNvPicPr>
            <a:picLocks noChangeAspect="1"/>
          </p:cNvPicPr>
          <p:nvPr/>
        </p:nvPicPr>
        <p:blipFill>
          <a:blip r:embed="rId11"/>
          <a:stretch>
            <a:fillRect/>
          </a:stretch>
        </p:blipFill>
        <p:spPr>
          <a:xfrm>
            <a:off x="756068" y="1062509"/>
            <a:ext cx="10292334" cy="4964603"/>
          </a:xfrm>
          <a:prstGeom prst="rect">
            <a:avLst/>
          </a:prstGeom>
        </p:spPr>
      </p:pic>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sp>
        <p:nvSpPr>
          <p:cNvPr id="2" name="Círculo: vacío 1">
            <a:extLst>
              <a:ext uri="{FF2B5EF4-FFF2-40B4-BE49-F238E27FC236}">
                <a16:creationId xmlns:a16="http://schemas.microsoft.com/office/drawing/2014/main" id="{EA2D04F6-E369-4A74-8536-17662584EE2A}"/>
              </a:ext>
            </a:extLst>
          </p:cNvPr>
          <p:cNvSpPr/>
          <p:nvPr/>
        </p:nvSpPr>
        <p:spPr>
          <a:xfrm>
            <a:off x="-7382698" y="-9338473"/>
            <a:ext cx="21337518" cy="21337518"/>
          </a:xfrm>
          <a:prstGeom prst="donut">
            <a:avLst>
              <a:gd name="adj" fmla="val 48599"/>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26" name="CuadroTexto 25">
            <a:extLst>
              <a:ext uri="{FF2B5EF4-FFF2-40B4-BE49-F238E27FC236}">
                <a16:creationId xmlns:a16="http://schemas.microsoft.com/office/drawing/2014/main" id="{CF5F3675-B89A-4FD7-A92F-752FA69790B7}"/>
              </a:ext>
            </a:extLst>
          </p:cNvPr>
          <p:cNvSpPr txBox="1"/>
          <p:nvPr/>
        </p:nvSpPr>
        <p:spPr>
          <a:xfrm>
            <a:off x="1170229" y="7642632"/>
            <a:ext cx="206741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Catálogo:</a:t>
            </a:r>
          </a:p>
        </p:txBody>
      </p:sp>
      <p:sp>
        <p:nvSpPr>
          <p:cNvPr id="28" name="CuadroTexto 27">
            <a:extLst>
              <a:ext uri="{FF2B5EF4-FFF2-40B4-BE49-F238E27FC236}">
                <a16:creationId xmlns:a16="http://schemas.microsoft.com/office/drawing/2014/main" id="{9B0150D7-CAC5-4C11-82D7-B7A0F4F0CF16}"/>
              </a:ext>
            </a:extLst>
          </p:cNvPr>
          <p:cNvSpPr txBox="1"/>
          <p:nvPr/>
        </p:nvSpPr>
        <p:spPr>
          <a:xfrm>
            <a:off x="1170229" y="8383833"/>
            <a:ext cx="5655571" cy="646331"/>
          </a:xfrm>
          <a:prstGeom prst="rect">
            <a:avLst/>
          </a:prstGeom>
          <a:noFill/>
        </p:spPr>
        <p:txBody>
          <a:bodyPr wrap="square" rtlCol="0">
            <a:spAutoFit/>
          </a:bodyPr>
          <a:lstStyle/>
          <a:p>
            <a:r>
              <a:rPr lang="es-ES" dirty="0">
                <a:solidFill>
                  <a:schemeClr val="bg1"/>
                </a:solidFill>
                <a:latin typeface="Arial Black" panose="020B0A04020102020204" pitchFamily="34" charset="0"/>
              </a:rPr>
              <a:t>Sección donde encontraremos todos los vehículos en venta disponibles</a:t>
            </a:r>
          </a:p>
        </p:txBody>
      </p:sp>
      <p:sp>
        <p:nvSpPr>
          <p:cNvPr id="31" name="CuadroTexto 30">
            <a:extLst>
              <a:ext uri="{FF2B5EF4-FFF2-40B4-BE49-F238E27FC236}">
                <a16:creationId xmlns:a16="http://schemas.microsoft.com/office/drawing/2014/main" id="{F694E24D-DFB5-4C1E-B914-C005147A5969}"/>
              </a:ext>
            </a:extLst>
          </p:cNvPr>
          <p:cNvSpPr txBox="1"/>
          <p:nvPr/>
        </p:nvSpPr>
        <p:spPr>
          <a:xfrm>
            <a:off x="1101749" y="1948932"/>
            <a:ext cx="206741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Servicios:</a:t>
            </a:r>
          </a:p>
        </p:txBody>
      </p:sp>
      <p:sp>
        <p:nvSpPr>
          <p:cNvPr id="35" name="CuadroTexto 34">
            <a:extLst>
              <a:ext uri="{FF2B5EF4-FFF2-40B4-BE49-F238E27FC236}">
                <a16:creationId xmlns:a16="http://schemas.microsoft.com/office/drawing/2014/main" id="{A08F2FBB-435E-49A4-B482-D49F6A7D852B}"/>
              </a:ext>
            </a:extLst>
          </p:cNvPr>
          <p:cNvSpPr txBox="1"/>
          <p:nvPr/>
        </p:nvSpPr>
        <p:spPr>
          <a:xfrm>
            <a:off x="1119293" y="2511682"/>
            <a:ext cx="5655571" cy="646331"/>
          </a:xfrm>
          <a:prstGeom prst="rect">
            <a:avLst/>
          </a:prstGeom>
          <a:noFill/>
        </p:spPr>
        <p:txBody>
          <a:bodyPr wrap="square" rtlCol="0">
            <a:spAutoFit/>
          </a:bodyPr>
          <a:lstStyle/>
          <a:p>
            <a:r>
              <a:rPr lang="es-ES" dirty="0">
                <a:solidFill>
                  <a:schemeClr val="bg1"/>
                </a:solidFill>
                <a:latin typeface="Arial Black" panose="020B0A04020102020204" pitchFamily="34" charset="0"/>
              </a:rPr>
              <a:t>Sección donde se encontraran servicios adicionales, como talleres, seguros, etc.</a:t>
            </a:r>
          </a:p>
        </p:txBody>
      </p:sp>
      <p:sp>
        <p:nvSpPr>
          <p:cNvPr id="36" name="CuadroTexto 35">
            <a:extLst>
              <a:ext uri="{FF2B5EF4-FFF2-40B4-BE49-F238E27FC236}">
                <a16:creationId xmlns:a16="http://schemas.microsoft.com/office/drawing/2014/main" id="{2038A7AB-7630-4004-B80F-AF052DB60B6B}"/>
              </a:ext>
            </a:extLst>
          </p:cNvPr>
          <p:cNvSpPr txBox="1"/>
          <p:nvPr/>
        </p:nvSpPr>
        <p:spPr>
          <a:xfrm>
            <a:off x="13483919" y="1948931"/>
            <a:ext cx="2975281"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Inicio de Sesión:</a:t>
            </a:r>
          </a:p>
        </p:txBody>
      </p:sp>
      <p:sp>
        <p:nvSpPr>
          <p:cNvPr id="37" name="CuadroTexto 36">
            <a:extLst>
              <a:ext uri="{FF2B5EF4-FFF2-40B4-BE49-F238E27FC236}">
                <a16:creationId xmlns:a16="http://schemas.microsoft.com/office/drawing/2014/main" id="{C5A8E037-ADA2-4B58-B0EA-073E8BAE5711}"/>
              </a:ext>
            </a:extLst>
          </p:cNvPr>
          <p:cNvSpPr txBox="1"/>
          <p:nvPr/>
        </p:nvSpPr>
        <p:spPr>
          <a:xfrm>
            <a:off x="13483919" y="2511681"/>
            <a:ext cx="5655571" cy="646331"/>
          </a:xfrm>
          <a:prstGeom prst="rect">
            <a:avLst/>
          </a:prstGeom>
          <a:noFill/>
        </p:spPr>
        <p:txBody>
          <a:bodyPr wrap="square" rtlCol="0">
            <a:spAutoFit/>
          </a:bodyPr>
          <a:lstStyle/>
          <a:p>
            <a:r>
              <a:rPr lang="es-ES" dirty="0">
                <a:solidFill>
                  <a:schemeClr val="bg1"/>
                </a:solidFill>
                <a:latin typeface="Arial Black" panose="020B0A04020102020204" pitchFamily="34" charset="0"/>
              </a:rPr>
              <a:t>Sección donde se encontraran servicios adicionales, como talleres, seguros, etc.</a:t>
            </a:r>
          </a:p>
        </p:txBody>
      </p:sp>
      <p:pic>
        <p:nvPicPr>
          <p:cNvPr id="15" name="Imagen 14">
            <a:extLst>
              <a:ext uri="{FF2B5EF4-FFF2-40B4-BE49-F238E27FC236}">
                <a16:creationId xmlns:a16="http://schemas.microsoft.com/office/drawing/2014/main" id="{961CE86B-EAA2-49EF-817C-19F2C923B9D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86019" y="3422712"/>
            <a:ext cx="697496" cy="697496"/>
          </a:xfrm>
          <a:prstGeom prst="rect">
            <a:avLst/>
          </a:prstGeom>
        </p:spPr>
      </p:pic>
      <p:sp>
        <p:nvSpPr>
          <p:cNvPr id="38" name="CuadroTexto 37">
            <a:extLst>
              <a:ext uri="{FF2B5EF4-FFF2-40B4-BE49-F238E27FC236}">
                <a16:creationId xmlns:a16="http://schemas.microsoft.com/office/drawing/2014/main" id="{024F5766-BE14-4B07-AC99-0C924267CD01}"/>
              </a:ext>
            </a:extLst>
          </p:cNvPr>
          <p:cNvSpPr txBox="1"/>
          <p:nvPr/>
        </p:nvSpPr>
        <p:spPr>
          <a:xfrm>
            <a:off x="-5588523" y="3582264"/>
            <a:ext cx="5655571" cy="369332"/>
          </a:xfrm>
          <a:prstGeom prst="rect">
            <a:avLst/>
          </a:prstGeom>
          <a:noFill/>
        </p:spPr>
        <p:txBody>
          <a:bodyPr wrap="square" rtlCol="0">
            <a:spAutoFit/>
          </a:bodyPr>
          <a:lstStyle/>
          <a:p>
            <a:r>
              <a:rPr lang="es-ES" dirty="0">
                <a:solidFill>
                  <a:schemeClr val="bg1"/>
                </a:solidFill>
                <a:latin typeface="Arial Black" panose="020B0A04020102020204" pitchFamily="34" charset="0"/>
              </a:rPr>
              <a:t>Los servicios extras siguen en desarrollo</a:t>
            </a:r>
          </a:p>
        </p:txBody>
      </p:sp>
    </p:spTree>
    <p:extLst>
      <p:ext uri="{BB962C8B-B14F-4D97-AF65-F5344CB8AC3E}">
        <p14:creationId xmlns:p14="http://schemas.microsoft.com/office/powerpoint/2010/main" val="19233105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DRCars</a:t>
            </a: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By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4005224"/>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sp>
        <p:nvSpPr>
          <p:cNvPr id="23" name="CuadroTexto 22">
            <a:extLst>
              <a:ext uri="{FF2B5EF4-FFF2-40B4-BE49-F238E27FC236}">
                <a16:creationId xmlns:a16="http://schemas.microsoft.com/office/drawing/2014/main" id="{65AEE73E-BE47-4D26-B43A-DB2398E3C931}"/>
              </a:ext>
            </a:extLst>
          </p:cNvPr>
          <p:cNvSpPr txBox="1"/>
          <p:nvPr/>
        </p:nvSpPr>
        <p:spPr>
          <a:xfrm>
            <a:off x="2436827" y="-3665049"/>
            <a:ext cx="4151541"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19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14636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
        <p:nvSpPr>
          <p:cNvPr id="18" name="CuadroTexto 17">
            <a:extLst>
              <a:ext uri="{FF2B5EF4-FFF2-40B4-BE49-F238E27FC236}">
                <a16:creationId xmlns:a16="http://schemas.microsoft.com/office/drawing/2014/main" id="{1C79FAB2-6677-4889-B323-A312566BCB7C}"/>
              </a:ext>
            </a:extLst>
          </p:cNvPr>
          <p:cNvSpPr txBox="1"/>
          <p:nvPr/>
        </p:nvSpPr>
        <p:spPr>
          <a:xfrm>
            <a:off x="-10781854" y="1948932"/>
            <a:ext cx="5588391"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Componentes principales: </a:t>
            </a:r>
          </a:p>
        </p:txBody>
      </p:sp>
      <p:pic>
        <p:nvPicPr>
          <p:cNvPr id="4" name="Imagen 3">
            <a:extLst>
              <a:ext uri="{FF2B5EF4-FFF2-40B4-BE49-F238E27FC236}">
                <a16:creationId xmlns:a16="http://schemas.microsoft.com/office/drawing/2014/main" id="{B1FBDF7E-D4CE-40A3-87C8-9926F97A46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63027" y="5060012"/>
            <a:ext cx="1416919" cy="1416919"/>
          </a:xfrm>
          <a:prstGeom prst="rect">
            <a:avLst/>
          </a:prstGeom>
        </p:spPr>
      </p:pic>
      <p:sp>
        <p:nvSpPr>
          <p:cNvPr id="21" name="CuadroTexto 20">
            <a:extLst>
              <a:ext uri="{FF2B5EF4-FFF2-40B4-BE49-F238E27FC236}">
                <a16:creationId xmlns:a16="http://schemas.microsoft.com/office/drawing/2014/main" id="{86FCAE5D-DABC-4B6F-B95C-35530B290750}"/>
              </a:ext>
            </a:extLst>
          </p:cNvPr>
          <p:cNvSpPr txBox="1"/>
          <p:nvPr/>
        </p:nvSpPr>
        <p:spPr>
          <a:xfrm>
            <a:off x="-3206108" y="5503892"/>
            <a:ext cx="1608426"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REACT</a:t>
            </a:r>
          </a:p>
        </p:txBody>
      </p:sp>
      <p:pic>
        <p:nvPicPr>
          <p:cNvPr id="11" name="Imagen 10">
            <a:extLst>
              <a:ext uri="{FF2B5EF4-FFF2-40B4-BE49-F238E27FC236}">
                <a16:creationId xmlns:a16="http://schemas.microsoft.com/office/drawing/2014/main" id="{A0A149B2-66DA-493E-BC16-4D0BB2312C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81854" y="4829529"/>
            <a:ext cx="1647402" cy="1647402"/>
          </a:xfrm>
          <a:prstGeom prst="rect">
            <a:avLst/>
          </a:prstGeom>
        </p:spPr>
      </p:pic>
      <p:sp>
        <p:nvSpPr>
          <p:cNvPr id="22" name="CuadroTexto 21">
            <a:extLst>
              <a:ext uri="{FF2B5EF4-FFF2-40B4-BE49-F238E27FC236}">
                <a16:creationId xmlns:a16="http://schemas.microsoft.com/office/drawing/2014/main" id="{13B9C3C9-7735-4C25-9D8F-1DB98EBA92F6}"/>
              </a:ext>
            </a:extLst>
          </p:cNvPr>
          <p:cNvSpPr txBox="1"/>
          <p:nvPr/>
        </p:nvSpPr>
        <p:spPr>
          <a:xfrm>
            <a:off x="-9088220" y="5371039"/>
            <a:ext cx="2357394"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JavaScript</a:t>
            </a:r>
          </a:p>
        </p:txBody>
      </p:sp>
      <p:pic>
        <p:nvPicPr>
          <p:cNvPr id="13" name="Imagen 12">
            <a:extLst>
              <a:ext uri="{FF2B5EF4-FFF2-40B4-BE49-F238E27FC236}">
                <a16:creationId xmlns:a16="http://schemas.microsoft.com/office/drawing/2014/main" id="{10C870B1-3BF4-468D-88D1-787EAE1A8C30}"/>
              </a:ext>
            </a:extLst>
          </p:cNvPr>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9129264" y="2124618"/>
            <a:ext cx="5878992" cy="3403096"/>
          </a:xfrm>
          <a:prstGeom prst="rect">
            <a:avLst/>
          </a:prstGeom>
          <a:ln>
            <a:noFill/>
          </a:ln>
        </p:spPr>
      </p:pic>
      <p:pic>
        <p:nvPicPr>
          <p:cNvPr id="24" name="Imagen 23">
            <a:extLst>
              <a:ext uri="{FF2B5EF4-FFF2-40B4-BE49-F238E27FC236}">
                <a16:creationId xmlns:a16="http://schemas.microsoft.com/office/drawing/2014/main" id="{FCEA2F72-C435-46E1-A8EB-629A2D8B2A5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948068" y="-528004"/>
            <a:ext cx="1713471" cy="1713471"/>
          </a:xfrm>
          <a:prstGeom prst="rect">
            <a:avLst/>
          </a:prstGeom>
        </p:spPr>
      </p:pic>
      <p:sp>
        <p:nvSpPr>
          <p:cNvPr id="27" name="CuadroTexto 26">
            <a:extLst>
              <a:ext uri="{FF2B5EF4-FFF2-40B4-BE49-F238E27FC236}">
                <a16:creationId xmlns:a16="http://schemas.microsoft.com/office/drawing/2014/main" id="{F3EE3474-A25C-4946-AE24-8247F739C7EF}"/>
              </a:ext>
            </a:extLst>
          </p:cNvPr>
          <p:cNvSpPr txBox="1"/>
          <p:nvPr/>
        </p:nvSpPr>
        <p:spPr>
          <a:xfrm>
            <a:off x="14903096" y="76811"/>
            <a:ext cx="56835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pic>
        <p:nvPicPr>
          <p:cNvPr id="12" name="Imagen 11">
            <a:extLst>
              <a:ext uri="{FF2B5EF4-FFF2-40B4-BE49-F238E27FC236}">
                <a16:creationId xmlns:a16="http://schemas.microsoft.com/office/drawing/2014/main" id="{B9278C33-8569-4716-B6A3-C197E427290D}"/>
              </a:ext>
            </a:extLst>
          </p:cNvPr>
          <p:cNvPicPr>
            <a:picLocks noChangeAspect="1"/>
          </p:cNvPicPr>
          <p:nvPr/>
        </p:nvPicPr>
        <p:blipFill>
          <a:blip r:embed="rId11"/>
          <a:stretch>
            <a:fillRect/>
          </a:stretch>
        </p:blipFill>
        <p:spPr>
          <a:xfrm>
            <a:off x="756068" y="1062509"/>
            <a:ext cx="10292334" cy="4964603"/>
          </a:xfrm>
          <a:prstGeom prst="rect">
            <a:avLst/>
          </a:prstGeom>
        </p:spPr>
      </p:pic>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sp>
        <p:nvSpPr>
          <p:cNvPr id="2" name="Círculo: vacío 1">
            <a:extLst>
              <a:ext uri="{FF2B5EF4-FFF2-40B4-BE49-F238E27FC236}">
                <a16:creationId xmlns:a16="http://schemas.microsoft.com/office/drawing/2014/main" id="{EA2D04F6-E369-4A74-8536-17662584EE2A}"/>
              </a:ext>
            </a:extLst>
          </p:cNvPr>
          <p:cNvSpPr/>
          <p:nvPr/>
        </p:nvSpPr>
        <p:spPr>
          <a:xfrm>
            <a:off x="-7382698" y="-9338473"/>
            <a:ext cx="21337518" cy="21337518"/>
          </a:xfrm>
          <a:prstGeom prst="donut">
            <a:avLst>
              <a:gd name="adj" fmla="val 48599"/>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26" name="CuadroTexto 25">
            <a:extLst>
              <a:ext uri="{FF2B5EF4-FFF2-40B4-BE49-F238E27FC236}">
                <a16:creationId xmlns:a16="http://schemas.microsoft.com/office/drawing/2014/main" id="{CF5F3675-B89A-4FD7-A92F-752FA69790B7}"/>
              </a:ext>
            </a:extLst>
          </p:cNvPr>
          <p:cNvSpPr txBox="1"/>
          <p:nvPr/>
        </p:nvSpPr>
        <p:spPr>
          <a:xfrm>
            <a:off x="1170229" y="7642632"/>
            <a:ext cx="206741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Catálogo:</a:t>
            </a:r>
          </a:p>
        </p:txBody>
      </p:sp>
      <p:sp>
        <p:nvSpPr>
          <p:cNvPr id="28" name="CuadroTexto 27">
            <a:extLst>
              <a:ext uri="{FF2B5EF4-FFF2-40B4-BE49-F238E27FC236}">
                <a16:creationId xmlns:a16="http://schemas.microsoft.com/office/drawing/2014/main" id="{9B0150D7-CAC5-4C11-82D7-B7A0F4F0CF16}"/>
              </a:ext>
            </a:extLst>
          </p:cNvPr>
          <p:cNvSpPr txBox="1"/>
          <p:nvPr/>
        </p:nvSpPr>
        <p:spPr>
          <a:xfrm>
            <a:off x="1170229" y="8383833"/>
            <a:ext cx="5655571" cy="646331"/>
          </a:xfrm>
          <a:prstGeom prst="rect">
            <a:avLst/>
          </a:prstGeom>
          <a:noFill/>
        </p:spPr>
        <p:txBody>
          <a:bodyPr wrap="square" rtlCol="0">
            <a:spAutoFit/>
          </a:bodyPr>
          <a:lstStyle/>
          <a:p>
            <a:r>
              <a:rPr lang="es-ES" dirty="0">
                <a:solidFill>
                  <a:schemeClr val="bg1"/>
                </a:solidFill>
                <a:latin typeface="Arial Black" panose="020B0A04020102020204" pitchFamily="34" charset="0"/>
              </a:rPr>
              <a:t>Sección donde encontraremos todos los vehículos en venta disponibles</a:t>
            </a:r>
          </a:p>
        </p:txBody>
      </p:sp>
      <p:sp>
        <p:nvSpPr>
          <p:cNvPr id="31" name="CuadroTexto 30">
            <a:extLst>
              <a:ext uri="{FF2B5EF4-FFF2-40B4-BE49-F238E27FC236}">
                <a16:creationId xmlns:a16="http://schemas.microsoft.com/office/drawing/2014/main" id="{F694E24D-DFB5-4C1E-B914-C005147A5969}"/>
              </a:ext>
            </a:extLst>
          </p:cNvPr>
          <p:cNvSpPr txBox="1"/>
          <p:nvPr/>
        </p:nvSpPr>
        <p:spPr>
          <a:xfrm>
            <a:off x="1101749" y="1948932"/>
            <a:ext cx="206741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Servicios:</a:t>
            </a:r>
          </a:p>
        </p:txBody>
      </p:sp>
      <p:sp>
        <p:nvSpPr>
          <p:cNvPr id="35" name="CuadroTexto 34">
            <a:extLst>
              <a:ext uri="{FF2B5EF4-FFF2-40B4-BE49-F238E27FC236}">
                <a16:creationId xmlns:a16="http://schemas.microsoft.com/office/drawing/2014/main" id="{A08F2FBB-435E-49A4-B482-D49F6A7D852B}"/>
              </a:ext>
            </a:extLst>
          </p:cNvPr>
          <p:cNvSpPr txBox="1"/>
          <p:nvPr/>
        </p:nvSpPr>
        <p:spPr>
          <a:xfrm>
            <a:off x="1119293" y="2511682"/>
            <a:ext cx="5655571" cy="646331"/>
          </a:xfrm>
          <a:prstGeom prst="rect">
            <a:avLst/>
          </a:prstGeom>
          <a:noFill/>
        </p:spPr>
        <p:txBody>
          <a:bodyPr wrap="square" rtlCol="0">
            <a:spAutoFit/>
          </a:bodyPr>
          <a:lstStyle/>
          <a:p>
            <a:r>
              <a:rPr lang="es-ES" dirty="0">
                <a:solidFill>
                  <a:schemeClr val="bg1"/>
                </a:solidFill>
                <a:latin typeface="Arial Black" panose="020B0A04020102020204" pitchFamily="34" charset="0"/>
              </a:rPr>
              <a:t>Sección donde se encontraran servicios adicionales, como talleres, seguros, etc.</a:t>
            </a:r>
          </a:p>
        </p:txBody>
      </p:sp>
      <p:sp>
        <p:nvSpPr>
          <p:cNvPr id="36" name="CuadroTexto 35">
            <a:extLst>
              <a:ext uri="{FF2B5EF4-FFF2-40B4-BE49-F238E27FC236}">
                <a16:creationId xmlns:a16="http://schemas.microsoft.com/office/drawing/2014/main" id="{2038A7AB-7630-4004-B80F-AF052DB60B6B}"/>
              </a:ext>
            </a:extLst>
          </p:cNvPr>
          <p:cNvSpPr txBox="1"/>
          <p:nvPr/>
        </p:nvSpPr>
        <p:spPr>
          <a:xfrm>
            <a:off x="13483919" y="1948931"/>
            <a:ext cx="2975281"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Inicio de Sesión:</a:t>
            </a:r>
          </a:p>
        </p:txBody>
      </p:sp>
      <p:pic>
        <p:nvPicPr>
          <p:cNvPr id="15" name="Imagen 14">
            <a:extLst>
              <a:ext uri="{FF2B5EF4-FFF2-40B4-BE49-F238E27FC236}">
                <a16:creationId xmlns:a16="http://schemas.microsoft.com/office/drawing/2014/main" id="{961CE86B-EAA2-49EF-817C-19F2C923B9D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01749" y="3422712"/>
            <a:ext cx="697496" cy="697496"/>
          </a:xfrm>
          <a:prstGeom prst="rect">
            <a:avLst/>
          </a:prstGeom>
        </p:spPr>
      </p:pic>
      <p:sp>
        <p:nvSpPr>
          <p:cNvPr id="38" name="CuadroTexto 37">
            <a:extLst>
              <a:ext uri="{FF2B5EF4-FFF2-40B4-BE49-F238E27FC236}">
                <a16:creationId xmlns:a16="http://schemas.microsoft.com/office/drawing/2014/main" id="{024F5766-BE14-4B07-AC99-0C924267CD01}"/>
              </a:ext>
            </a:extLst>
          </p:cNvPr>
          <p:cNvSpPr txBox="1"/>
          <p:nvPr/>
        </p:nvSpPr>
        <p:spPr>
          <a:xfrm>
            <a:off x="1799245" y="3582264"/>
            <a:ext cx="5655571" cy="369332"/>
          </a:xfrm>
          <a:prstGeom prst="rect">
            <a:avLst/>
          </a:prstGeom>
          <a:noFill/>
        </p:spPr>
        <p:txBody>
          <a:bodyPr wrap="square" rtlCol="0">
            <a:spAutoFit/>
          </a:bodyPr>
          <a:lstStyle/>
          <a:p>
            <a:r>
              <a:rPr lang="es-ES" dirty="0">
                <a:solidFill>
                  <a:schemeClr val="bg1"/>
                </a:solidFill>
                <a:latin typeface="Arial Black" panose="020B0A04020102020204" pitchFamily="34" charset="0"/>
              </a:rPr>
              <a:t>Los servicios extras siguen en desarrollo</a:t>
            </a:r>
          </a:p>
        </p:txBody>
      </p:sp>
      <p:sp>
        <p:nvSpPr>
          <p:cNvPr id="39" name="CuadroTexto 38">
            <a:extLst>
              <a:ext uri="{FF2B5EF4-FFF2-40B4-BE49-F238E27FC236}">
                <a16:creationId xmlns:a16="http://schemas.microsoft.com/office/drawing/2014/main" id="{5BFB2644-DA65-474B-9EE7-BC8BED93E2E5}"/>
              </a:ext>
            </a:extLst>
          </p:cNvPr>
          <p:cNvSpPr txBox="1"/>
          <p:nvPr/>
        </p:nvSpPr>
        <p:spPr>
          <a:xfrm>
            <a:off x="13483919" y="2511681"/>
            <a:ext cx="5655571" cy="369332"/>
          </a:xfrm>
          <a:prstGeom prst="rect">
            <a:avLst/>
          </a:prstGeom>
          <a:noFill/>
        </p:spPr>
        <p:txBody>
          <a:bodyPr wrap="square" rtlCol="0">
            <a:spAutoFit/>
          </a:bodyPr>
          <a:lstStyle/>
          <a:p>
            <a:r>
              <a:rPr lang="es-ES" dirty="0">
                <a:solidFill>
                  <a:schemeClr val="bg1"/>
                </a:solidFill>
                <a:latin typeface="Arial Black" panose="020B0A04020102020204" pitchFamily="34" charset="0"/>
              </a:rPr>
              <a:t>Botón accesible y sencillo de visualizar </a:t>
            </a:r>
          </a:p>
        </p:txBody>
      </p:sp>
    </p:spTree>
    <p:extLst>
      <p:ext uri="{BB962C8B-B14F-4D97-AF65-F5344CB8AC3E}">
        <p14:creationId xmlns:p14="http://schemas.microsoft.com/office/powerpoint/2010/main" val="240181752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DRCars</a:t>
            </a: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By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4005224"/>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sp>
        <p:nvSpPr>
          <p:cNvPr id="23" name="CuadroTexto 22">
            <a:extLst>
              <a:ext uri="{FF2B5EF4-FFF2-40B4-BE49-F238E27FC236}">
                <a16:creationId xmlns:a16="http://schemas.microsoft.com/office/drawing/2014/main" id="{65AEE73E-BE47-4D26-B43A-DB2398E3C931}"/>
              </a:ext>
            </a:extLst>
          </p:cNvPr>
          <p:cNvSpPr txBox="1"/>
          <p:nvPr/>
        </p:nvSpPr>
        <p:spPr>
          <a:xfrm>
            <a:off x="2436827" y="-3665049"/>
            <a:ext cx="4151541"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19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14636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
        <p:nvSpPr>
          <p:cNvPr id="18" name="CuadroTexto 17">
            <a:extLst>
              <a:ext uri="{FF2B5EF4-FFF2-40B4-BE49-F238E27FC236}">
                <a16:creationId xmlns:a16="http://schemas.microsoft.com/office/drawing/2014/main" id="{1C79FAB2-6677-4889-B323-A312566BCB7C}"/>
              </a:ext>
            </a:extLst>
          </p:cNvPr>
          <p:cNvSpPr txBox="1"/>
          <p:nvPr/>
        </p:nvSpPr>
        <p:spPr>
          <a:xfrm>
            <a:off x="-10781854" y="1948932"/>
            <a:ext cx="5588391"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Componentes principales: </a:t>
            </a:r>
          </a:p>
        </p:txBody>
      </p:sp>
      <p:pic>
        <p:nvPicPr>
          <p:cNvPr id="4" name="Imagen 3">
            <a:extLst>
              <a:ext uri="{FF2B5EF4-FFF2-40B4-BE49-F238E27FC236}">
                <a16:creationId xmlns:a16="http://schemas.microsoft.com/office/drawing/2014/main" id="{B1FBDF7E-D4CE-40A3-87C8-9926F97A46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63027" y="5060012"/>
            <a:ext cx="1416919" cy="1416919"/>
          </a:xfrm>
          <a:prstGeom prst="rect">
            <a:avLst/>
          </a:prstGeom>
        </p:spPr>
      </p:pic>
      <p:sp>
        <p:nvSpPr>
          <p:cNvPr id="21" name="CuadroTexto 20">
            <a:extLst>
              <a:ext uri="{FF2B5EF4-FFF2-40B4-BE49-F238E27FC236}">
                <a16:creationId xmlns:a16="http://schemas.microsoft.com/office/drawing/2014/main" id="{86FCAE5D-DABC-4B6F-B95C-35530B290750}"/>
              </a:ext>
            </a:extLst>
          </p:cNvPr>
          <p:cNvSpPr txBox="1"/>
          <p:nvPr/>
        </p:nvSpPr>
        <p:spPr>
          <a:xfrm>
            <a:off x="-3206108" y="5503892"/>
            <a:ext cx="1608426"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REACT</a:t>
            </a:r>
          </a:p>
        </p:txBody>
      </p:sp>
      <p:pic>
        <p:nvPicPr>
          <p:cNvPr id="11" name="Imagen 10">
            <a:extLst>
              <a:ext uri="{FF2B5EF4-FFF2-40B4-BE49-F238E27FC236}">
                <a16:creationId xmlns:a16="http://schemas.microsoft.com/office/drawing/2014/main" id="{A0A149B2-66DA-493E-BC16-4D0BB2312C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81854" y="4829529"/>
            <a:ext cx="1647402" cy="1647402"/>
          </a:xfrm>
          <a:prstGeom prst="rect">
            <a:avLst/>
          </a:prstGeom>
        </p:spPr>
      </p:pic>
      <p:sp>
        <p:nvSpPr>
          <p:cNvPr id="22" name="CuadroTexto 21">
            <a:extLst>
              <a:ext uri="{FF2B5EF4-FFF2-40B4-BE49-F238E27FC236}">
                <a16:creationId xmlns:a16="http://schemas.microsoft.com/office/drawing/2014/main" id="{13B9C3C9-7735-4C25-9D8F-1DB98EBA92F6}"/>
              </a:ext>
            </a:extLst>
          </p:cNvPr>
          <p:cNvSpPr txBox="1"/>
          <p:nvPr/>
        </p:nvSpPr>
        <p:spPr>
          <a:xfrm>
            <a:off x="-9088220" y="5371039"/>
            <a:ext cx="2357394"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JavaScript</a:t>
            </a:r>
          </a:p>
        </p:txBody>
      </p:sp>
      <p:pic>
        <p:nvPicPr>
          <p:cNvPr id="13" name="Imagen 12">
            <a:extLst>
              <a:ext uri="{FF2B5EF4-FFF2-40B4-BE49-F238E27FC236}">
                <a16:creationId xmlns:a16="http://schemas.microsoft.com/office/drawing/2014/main" id="{10C870B1-3BF4-468D-88D1-787EAE1A8C30}"/>
              </a:ext>
            </a:extLst>
          </p:cNvPr>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9129264" y="2124618"/>
            <a:ext cx="5878992" cy="3403096"/>
          </a:xfrm>
          <a:prstGeom prst="rect">
            <a:avLst/>
          </a:prstGeom>
          <a:ln>
            <a:noFill/>
          </a:ln>
        </p:spPr>
      </p:pic>
      <p:pic>
        <p:nvPicPr>
          <p:cNvPr id="12" name="Imagen 11">
            <a:extLst>
              <a:ext uri="{FF2B5EF4-FFF2-40B4-BE49-F238E27FC236}">
                <a16:creationId xmlns:a16="http://schemas.microsoft.com/office/drawing/2014/main" id="{B9278C33-8569-4716-B6A3-C197E427290D}"/>
              </a:ext>
            </a:extLst>
          </p:cNvPr>
          <p:cNvPicPr>
            <a:picLocks noChangeAspect="1"/>
          </p:cNvPicPr>
          <p:nvPr/>
        </p:nvPicPr>
        <p:blipFill>
          <a:blip r:embed="rId10"/>
          <a:stretch>
            <a:fillRect/>
          </a:stretch>
        </p:blipFill>
        <p:spPr>
          <a:xfrm>
            <a:off x="756068" y="1062509"/>
            <a:ext cx="10292334" cy="4964603"/>
          </a:xfrm>
          <a:prstGeom prst="rect">
            <a:avLst/>
          </a:prstGeom>
        </p:spPr>
      </p:pic>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sp>
        <p:nvSpPr>
          <p:cNvPr id="26" name="CuadroTexto 25">
            <a:extLst>
              <a:ext uri="{FF2B5EF4-FFF2-40B4-BE49-F238E27FC236}">
                <a16:creationId xmlns:a16="http://schemas.microsoft.com/office/drawing/2014/main" id="{CF5F3675-B89A-4FD7-A92F-752FA69790B7}"/>
              </a:ext>
            </a:extLst>
          </p:cNvPr>
          <p:cNvSpPr txBox="1"/>
          <p:nvPr/>
        </p:nvSpPr>
        <p:spPr>
          <a:xfrm>
            <a:off x="1170229" y="7642632"/>
            <a:ext cx="206741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Catálogo:</a:t>
            </a:r>
          </a:p>
        </p:txBody>
      </p:sp>
      <p:sp>
        <p:nvSpPr>
          <p:cNvPr id="28" name="CuadroTexto 27">
            <a:extLst>
              <a:ext uri="{FF2B5EF4-FFF2-40B4-BE49-F238E27FC236}">
                <a16:creationId xmlns:a16="http://schemas.microsoft.com/office/drawing/2014/main" id="{9B0150D7-CAC5-4C11-82D7-B7A0F4F0CF16}"/>
              </a:ext>
            </a:extLst>
          </p:cNvPr>
          <p:cNvSpPr txBox="1"/>
          <p:nvPr/>
        </p:nvSpPr>
        <p:spPr>
          <a:xfrm>
            <a:off x="1170229" y="8383833"/>
            <a:ext cx="5655571" cy="646331"/>
          </a:xfrm>
          <a:prstGeom prst="rect">
            <a:avLst/>
          </a:prstGeom>
          <a:noFill/>
        </p:spPr>
        <p:txBody>
          <a:bodyPr wrap="square" rtlCol="0">
            <a:spAutoFit/>
          </a:bodyPr>
          <a:lstStyle/>
          <a:p>
            <a:r>
              <a:rPr lang="es-ES" dirty="0">
                <a:solidFill>
                  <a:schemeClr val="bg1"/>
                </a:solidFill>
                <a:latin typeface="Arial Black" panose="020B0A04020102020204" pitchFamily="34" charset="0"/>
              </a:rPr>
              <a:t>Sección donde encontraremos todos los vehículos en venta disponibles</a:t>
            </a:r>
          </a:p>
        </p:txBody>
      </p:sp>
      <p:sp>
        <p:nvSpPr>
          <p:cNvPr id="31" name="CuadroTexto 30">
            <a:extLst>
              <a:ext uri="{FF2B5EF4-FFF2-40B4-BE49-F238E27FC236}">
                <a16:creationId xmlns:a16="http://schemas.microsoft.com/office/drawing/2014/main" id="{F694E24D-DFB5-4C1E-B914-C005147A5969}"/>
              </a:ext>
            </a:extLst>
          </p:cNvPr>
          <p:cNvSpPr txBox="1"/>
          <p:nvPr/>
        </p:nvSpPr>
        <p:spPr>
          <a:xfrm>
            <a:off x="-6885243" y="1948932"/>
            <a:ext cx="206741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Servicios:</a:t>
            </a:r>
          </a:p>
        </p:txBody>
      </p:sp>
      <p:sp>
        <p:nvSpPr>
          <p:cNvPr id="35" name="CuadroTexto 34">
            <a:extLst>
              <a:ext uri="{FF2B5EF4-FFF2-40B4-BE49-F238E27FC236}">
                <a16:creationId xmlns:a16="http://schemas.microsoft.com/office/drawing/2014/main" id="{A08F2FBB-435E-49A4-B482-D49F6A7D852B}"/>
              </a:ext>
            </a:extLst>
          </p:cNvPr>
          <p:cNvSpPr txBox="1"/>
          <p:nvPr/>
        </p:nvSpPr>
        <p:spPr>
          <a:xfrm>
            <a:off x="-6867699" y="2511682"/>
            <a:ext cx="5655571" cy="646331"/>
          </a:xfrm>
          <a:prstGeom prst="rect">
            <a:avLst/>
          </a:prstGeom>
          <a:noFill/>
        </p:spPr>
        <p:txBody>
          <a:bodyPr wrap="square" rtlCol="0">
            <a:spAutoFit/>
          </a:bodyPr>
          <a:lstStyle/>
          <a:p>
            <a:r>
              <a:rPr lang="es-ES" dirty="0">
                <a:solidFill>
                  <a:schemeClr val="bg1"/>
                </a:solidFill>
                <a:latin typeface="Arial Black" panose="020B0A04020102020204" pitchFamily="34" charset="0"/>
              </a:rPr>
              <a:t>Sección donde se encontraran servicios adicionales, como talleres, seguros, etc.</a:t>
            </a:r>
          </a:p>
        </p:txBody>
      </p:sp>
      <p:pic>
        <p:nvPicPr>
          <p:cNvPr id="15" name="Imagen 14">
            <a:extLst>
              <a:ext uri="{FF2B5EF4-FFF2-40B4-BE49-F238E27FC236}">
                <a16:creationId xmlns:a16="http://schemas.microsoft.com/office/drawing/2014/main" id="{961CE86B-EAA2-49EF-817C-19F2C923B9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85243" y="3422712"/>
            <a:ext cx="697496" cy="697496"/>
          </a:xfrm>
          <a:prstGeom prst="rect">
            <a:avLst/>
          </a:prstGeom>
        </p:spPr>
      </p:pic>
      <p:sp>
        <p:nvSpPr>
          <p:cNvPr id="38" name="CuadroTexto 37">
            <a:extLst>
              <a:ext uri="{FF2B5EF4-FFF2-40B4-BE49-F238E27FC236}">
                <a16:creationId xmlns:a16="http://schemas.microsoft.com/office/drawing/2014/main" id="{024F5766-BE14-4B07-AC99-0C924267CD01}"/>
              </a:ext>
            </a:extLst>
          </p:cNvPr>
          <p:cNvSpPr txBox="1"/>
          <p:nvPr/>
        </p:nvSpPr>
        <p:spPr>
          <a:xfrm>
            <a:off x="-6187747" y="3582264"/>
            <a:ext cx="5655571" cy="369332"/>
          </a:xfrm>
          <a:prstGeom prst="rect">
            <a:avLst/>
          </a:prstGeom>
          <a:noFill/>
        </p:spPr>
        <p:txBody>
          <a:bodyPr wrap="square" rtlCol="0">
            <a:spAutoFit/>
          </a:bodyPr>
          <a:lstStyle/>
          <a:p>
            <a:r>
              <a:rPr lang="es-ES" dirty="0">
                <a:solidFill>
                  <a:schemeClr val="bg1"/>
                </a:solidFill>
                <a:latin typeface="Arial Black" panose="020B0A04020102020204" pitchFamily="34" charset="0"/>
              </a:rPr>
              <a:t>Los servicios extras siguen en desarrollo</a:t>
            </a:r>
          </a:p>
        </p:txBody>
      </p:sp>
      <p:pic>
        <p:nvPicPr>
          <p:cNvPr id="16" name="Imagen 15">
            <a:extLst>
              <a:ext uri="{FF2B5EF4-FFF2-40B4-BE49-F238E27FC236}">
                <a16:creationId xmlns:a16="http://schemas.microsoft.com/office/drawing/2014/main" id="{5FA84AAE-929A-4377-B9CA-3894FA68D267}"/>
              </a:ext>
            </a:extLst>
          </p:cNvPr>
          <p:cNvPicPr>
            <a:picLocks noChangeAspect="1"/>
          </p:cNvPicPr>
          <p:nvPr/>
        </p:nvPicPr>
        <p:blipFill>
          <a:blip r:embed="rId13">
            <a:alphaModFix amt="0"/>
          </a:blip>
          <a:stretch>
            <a:fillRect/>
          </a:stretch>
        </p:blipFill>
        <p:spPr>
          <a:xfrm>
            <a:off x="3747701" y="1865839"/>
            <a:ext cx="4011914" cy="4175970"/>
          </a:xfrm>
          <a:prstGeom prst="rect">
            <a:avLst/>
          </a:prstGeom>
        </p:spPr>
      </p:pic>
      <p:sp>
        <p:nvSpPr>
          <p:cNvPr id="2" name="Círculo: vacío 1">
            <a:extLst>
              <a:ext uri="{FF2B5EF4-FFF2-40B4-BE49-F238E27FC236}">
                <a16:creationId xmlns:a16="http://schemas.microsoft.com/office/drawing/2014/main" id="{EA2D04F6-E369-4A74-8536-17662584EE2A}"/>
              </a:ext>
            </a:extLst>
          </p:cNvPr>
          <p:cNvSpPr/>
          <p:nvPr/>
        </p:nvSpPr>
        <p:spPr>
          <a:xfrm>
            <a:off x="-913586" y="-9348984"/>
            <a:ext cx="21337518" cy="21337518"/>
          </a:xfrm>
          <a:prstGeom prst="donut">
            <a:avLst>
              <a:gd name="adj" fmla="val 47659"/>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36" name="CuadroTexto 35">
            <a:extLst>
              <a:ext uri="{FF2B5EF4-FFF2-40B4-BE49-F238E27FC236}">
                <a16:creationId xmlns:a16="http://schemas.microsoft.com/office/drawing/2014/main" id="{2038A7AB-7630-4004-B80F-AF052DB60B6B}"/>
              </a:ext>
            </a:extLst>
          </p:cNvPr>
          <p:cNvSpPr txBox="1"/>
          <p:nvPr/>
        </p:nvSpPr>
        <p:spPr>
          <a:xfrm>
            <a:off x="5298528" y="1948931"/>
            <a:ext cx="2975281"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Inicio de Sesión:</a:t>
            </a:r>
          </a:p>
        </p:txBody>
      </p:sp>
      <p:sp>
        <p:nvSpPr>
          <p:cNvPr id="37" name="CuadroTexto 36">
            <a:extLst>
              <a:ext uri="{FF2B5EF4-FFF2-40B4-BE49-F238E27FC236}">
                <a16:creationId xmlns:a16="http://schemas.microsoft.com/office/drawing/2014/main" id="{C5A8E037-ADA2-4B58-B0EA-073E8BAE5711}"/>
              </a:ext>
            </a:extLst>
          </p:cNvPr>
          <p:cNvSpPr txBox="1"/>
          <p:nvPr/>
        </p:nvSpPr>
        <p:spPr>
          <a:xfrm>
            <a:off x="5298528" y="2511681"/>
            <a:ext cx="5655571" cy="369332"/>
          </a:xfrm>
          <a:prstGeom prst="rect">
            <a:avLst/>
          </a:prstGeom>
          <a:noFill/>
        </p:spPr>
        <p:txBody>
          <a:bodyPr wrap="square" rtlCol="0">
            <a:spAutoFit/>
          </a:bodyPr>
          <a:lstStyle/>
          <a:p>
            <a:r>
              <a:rPr lang="es-ES" dirty="0">
                <a:solidFill>
                  <a:schemeClr val="bg1"/>
                </a:solidFill>
                <a:latin typeface="Arial Black" panose="020B0A04020102020204" pitchFamily="34" charset="0"/>
              </a:rPr>
              <a:t>Botón accesible y sencillo de visualizar </a:t>
            </a:r>
          </a:p>
        </p:txBody>
      </p:sp>
    </p:spTree>
    <p:extLst>
      <p:ext uri="{BB962C8B-B14F-4D97-AF65-F5344CB8AC3E}">
        <p14:creationId xmlns:p14="http://schemas.microsoft.com/office/powerpoint/2010/main" val="334776080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DRCars</a:t>
            </a: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By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4005224"/>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sp>
        <p:nvSpPr>
          <p:cNvPr id="23" name="CuadroTexto 22">
            <a:extLst>
              <a:ext uri="{FF2B5EF4-FFF2-40B4-BE49-F238E27FC236}">
                <a16:creationId xmlns:a16="http://schemas.microsoft.com/office/drawing/2014/main" id="{65AEE73E-BE47-4D26-B43A-DB2398E3C931}"/>
              </a:ext>
            </a:extLst>
          </p:cNvPr>
          <p:cNvSpPr txBox="1"/>
          <p:nvPr/>
        </p:nvSpPr>
        <p:spPr>
          <a:xfrm>
            <a:off x="2436827" y="-3665049"/>
            <a:ext cx="4151541"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19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14636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
        <p:nvSpPr>
          <p:cNvPr id="18" name="CuadroTexto 17">
            <a:extLst>
              <a:ext uri="{FF2B5EF4-FFF2-40B4-BE49-F238E27FC236}">
                <a16:creationId xmlns:a16="http://schemas.microsoft.com/office/drawing/2014/main" id="{1C79FAB2-6677-4889-B323-A312566BCB7C}"/>
              </a:ext>
            </a:extLst>
          </p:cNvPr>
          <p:cNvSpPr txBox="1"/>
          <p:nvPr/>
        </p:nvSpPr>
        <p:spPr>
          <a:xfrm>
            <a:off x="-10781854" y="1948932"/>
            <a:ext cx="5588391"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Componentes principales: </a:t>
            </a:r>
          </a:p>
        </p:txBody>
      </p:sp>
      <p:pic>
        <p:nvPicPr>
          <p:cNvPr id="4" name="Imagen 3">
            <a:extLst>
              <a:ext uri="{FF2B5EF4-FFF2-40B4-BE49-F238E27FC236}">
                <a16:creationId xmlns:a16="http://schemas.microsoft.com/office/drawing/2014/main" id="{B1FBDF7E-D4CE-40A3-87C8-9926F97A46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63027" y="5060012"/>
            <a:ext cx="1416919" cy="1416919"/>
          </a:xfrm>
          <a:prstGeom prst="rect">
            <a:avLst/>
          </a:prstGeom>
        </p:spPr>
      </p:pic>
      <p:sp>
        <p:nvSpPr>
          <p:cNvPr id="21" name="CuadroTexto 20">
            <a:extLst>
              <a:ext uri="{FF2B5EF4-FFF2-40B4-BE49-F238E27FC236}">
                <a16:creationId xmlns:a16="http://schemas.microsoft.com/office/drawing/2014/main" id="{86FCAE5D-DABC-4B6F-B95C-35530B290750}"/>
              </a:ext>
            </a:extLst>
          </p:cNvPr>
          <p:cNvSpPr txBox="1"/>
          <p:nvPr/>
        </p:nvSpPr>
        <p:spPr>
          <a:xfrm>
            <a:off x="-3206108" y="5503892"/>
            <a:ext cx="1608426"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REACT</a:t>
            </a:r>
          </a:p>
        </p:txBody>
      </p:sp>
      <p:pic>
        <p:nvPicPr>
          <p:cNvPr id="11" name="Imagen 10">
            <a:extLst>
              <a:ext uri="{FF2B5EF4-FFF2-40B4-BE49-F238E27FC236}">
                <a16:creationId xmlns:a16="http://schemas.microsoft.com/office/drawing/2014/main" id="{A0A149B2-66DA-493E-BC16-4D0BB2312C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81854" y="4829529"/>
            <a:ext cx="1647402" cy="1647402"/>
          </a:xfrm>
          <a:prstGeom prst="rect">
            <a:avLst/>
          </a:prstGeom>
        </p:spPr>
      </p:pic>
      <p:sp>
        <p:nvSpPr>
          <p:cNvPr id="22" name="CuadroTexto 21">
            <a:extLst>
              <a:ext uri="{FF2B5EF4-FFF2-40B4-BE49-F238E27FC236}">
                <a16:creationId xmlns:a16="http://schemas.microsoft.com/office/drawing/2014/main" id="{13B9C3C9-7735-4C25-9D8F-1DB98EBA92F6}"/>
              </a:ext>
            </a:extLst>
          </p:cNvPr>
          <p:cNvSpPr txBox="1"/>
          <p:nvPr/>
        </p:nvSpPr>
        <p:spPr>
          <a:xfrm>
            <a:off x="-9088220" y="5371039"/>
            <a:ext cx="2357394"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JavaScript</a:t>
            </a:r>
          </a:p>
        </p:txBody>
      </p:sp>
      <p:pic>
        <p:nvPicPr>
          <p:cNvPr id="13" name="Imagen 12">
            <a:extLst>
              <a:ext uri="{FF2B5EF4-FFF2-40B4-BE49-F238E27FC236}">
                <a16:creationId xmlns:a16="http://schemas.microsoft.com/office/drawing/2014/main" id="{10C870B1-3BF4-468D-88D1-787EAE1A8C30}"/>
              </a:ext>
            </a:extLst>
          </p:cNvPr>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9129264" y="2124618"/>
            <a:ext cx="5878992" cy="3403096"/>
          </a:xfrm>
          <a:prstGeom prst="rect">
            <a:avLst/>
          </a:prstGeom>
          <a:ln>
            <a:noFill/>
          </a:ln>
        </p:spPr>
      </p:pic>
      <p:pic>
        <p:nvPicPr>
          <p:cNvPr id="12" name="Imagen 11">
            <a:extLst>
              <a:ext uri="{FF2B5EF4-FFF2-40B4-BE49-F238E27FC236}">
                <a16:creationId xmlns:a16="http://schemas.microsoft.com/office/drawing/2014/main" id="{B9278C33-8569-4716-B6A3-C197E427290D}"/>
              </a:ext>
            </a:extLst>
          </p:cNvPr>
          <p:cNvPicPr>
            <a:picLocks noChangeAspect="1"/>
          </p:cNvPicPr>
          <p:nvPr/>
        </p:nvPicPr>
        <p:blipFill>
          <a:blip r:embed="rId10">
            <a:alphaModFix amt="0"/>
          </a:blip>
          <a:stretch>
            <a:fillRect/>
          </a:stretch>
        </p:blipFill>
        <p:spPr>
          <a:xfrm>
            <a:off x="756068" y="1062509"/>
            <a:ext cx="10292334" cy="4964603"/>
          </a:xfrm>
          <a:prstGeom prst="rect">
            <a:avLst/>
          </a:prstGeom>
        </p:spPr>
      </p:pic>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sp>
        <p:nvSpPr>
          <p:cNvPr id="26" name="CuadroTexto 25">
            <a:extLst>
              <a:ext uri="{FF2B5EF4-FFF2-40B4-BE49-F238E27FC236}">
                <a16:creationId xmlns:a16="http://schemas.microsoft.com/office/drawing/2014/main" id="{CF5F3675-B89A-4FD7-A92F-752FA69790B7}"/>
              </a:ext>
            </a:extLst>
          </p:cNvPr>
          <p:cNvSpPr txBox="1"/>
          <p:nvPr/>
        </p:nvSpPr>
        <p:spPr>
          <a:xfrm>
            <a:off x="1170229" y="7642632"/>
            <a:ext cx="206741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Catálogo:</a:t>
            </a:r>
          </a:p>
        </p:txBody>
      </p:sp>
      <p:sp>
        <p:nvSpPr>
          <p:cNvPr id="28" name="CuadroTexto 27">
            <a:extLst>
              <a:ext uri="{FF2B5EF4-FFF2-40B4-BE49-F238E27FC236}">
                <a16:creationId xmlns:a16="http://schemas.microsoft.com/office/drawing/2014/main" id="{9B0150D7-CAC5-4C11-82D7-B7A0F4F0CF16}"/>
              </a:ext>
            </a:extLst>
          </p:cNvPr>
          <p:cNvSpPr txBox="1"/>
          <p:nvPr/>
        </p:nvSpPr>
        <p:spPr>
          <a:xfrm>
            <a:off x="1170229" y="8383833"/>
            <a:ext cx="5655571" cy="646331"/>
          </a:xfrm>
          <a:prstGeom prst="rect">
            <a:avLst/>
          </a:prstGeom>
          <a:noFill/>
        </p:spPr>
        <p:txBody>
          <a:bodyPr wrap="square" rtlCol="0">
            <a:spAutoFit/>
          </a:bodyPr>
          <a:lstStyle/>
          <a:p>
            <a:r>
              <a:rPr lang="es-ES" dirty="0">
                <a:solidFill>
                  <a:schemeClr val="bg1"/>
                </a:solidFill>
                <a:latin typeface="Arial Black" panose="020B0A04020102020204" pitchFamily="34" charset="0"/>
              </a:rPr>
              <a:t>Sección donde encontraremos todos los vehículos en venta disponibles</a:t>
            </a:r>
          </a:p>
        </p:txBody>
      </p:sp>
      <p:sp>
        <p:nvSpPr>
          <p:cNvPr id="31" name="CuadroTexto 30">
            <a:extLst>
              <a:ext uri="{FF2B5EF4-FFF2-40B4-BE49-F238E27FC236}">
                <a16:creationId xmlns:a16="http://schemas.microsoft.com/office/drawing/2014/main" id="{F694E24D-DFB5-4C1E-B914-C005147A5969}"/>
              </a:ext>
            </a:extLst>
          </p:cNvPr>
          <p:cNvSpPr txBox="1"/>
          <p:nvPr/>
        </p:nvSpPr>
        <p:spPr>
          <a:xfrm>
            <a:off x="-6885243" y="1948932"/>
            <a:ext cx="206741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Servicios:</a:t>
            </a:r>
          </a:p>
        </p:txBody>
      </p:sp>
      <p:sp>
        <p:nvSpPr>
          <p:cNvPr id="35" name="CuadroTexto 34">
            <a:extLst>
              <a:ext uri="{FF2B5EF4-FFF2-40B4-BE49-F238E27FC236}">
                <a16:creationId xmlns:a16="http://schemas.microsoft.com/office/drawing/2014/main" id="{A08F2FBB-435E-49A4-B482-D49F6A7D852B}"/>
              </a:ext>
            </a:extLst>
          </p:cNvPr>
          <p:cNvSpPr txBox="1"/>
          <p:nvPr/>
        </p:nvSpPr>
        <p:spPr>
          <a:xfrm>
            <a:off x="-6867699" y="2511682"/>
            <a:ext cx="5655571" cy="646331"/>
          </a:xfrm>
          <a:prstGeom prst="rect">
            <a:avLst/>
          </a:prstGeom>
          <a:noFill/>
        </p:spPr>
        <p:txBody>
          <a:bodyPr wrap="square" rtlCol="0">
            <a:spAutoFit/>
          </a:bodyPr>
          <a:lstStyle/>
          <a:p>
            <a:r>
              <a:rPr lang="es-ES" dirty="0">
                <a:solidFill>
                  <a:schemeClr val="bg1"/>
                </a:solidFill>
                <a:latin typeface="Arial Black" panose="020B0A04020102020204" pitchFamily="34" charset="0"/>
              </a:rPr>
              <a:t>Sección donde se encontraran servicios adicionales, como talleres, seguros, etc.</a:t>
            </a:r>
          </a:p>
        </p:txBody>
      </p:sp>
      <p:sp>
        <p:nvSpPr>
          <p:cNvPr id="36" name="CuadroTexto 35">
            <a:extLst>
              <a:ext uri="{FF2B5EF4-FFF2-40B4-BE49-F238E27FC236}">
                <a16:creationId xmlns:a16="http://schemas.microsoft.com/office/drawing/2014/main" id="{2038A7AB-7630-4004-B80F-AF052DB60B6B}"/>
              </a:ext>
            </a:extLst>
          </p:cNvPr>
          <p:cNvSpPr txBox="1"/>
          <p:nvPr/>
        </p:nvSpPr>
        <p:spPr>
          <a:xfrm>
            <a:off x="5392831" y="-1852923"/>
            <a:ext cx="2975281"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Inicio de Sesión:</a:t>
            </a:r>
          </a:p>
        </p:txBody>
      </p:sp>
      <p:sp>
        <p:nvSpPr>
          <p:cNvPr id="37" name="CuadroTexto 36">
            <a:extLst>
              <a:ext uri="{FF2B5EF4-FFF2-40B4-BE49-F238E27FC236}">
                <a16:creationId xmlns:a16="http://schemas.microsoft.com/office/drawing/2014/main" id="{C5A8E037-ADA2-4B58-B0EA-073E8BAE5711}"/>
              </a:ext>
            </a:extLst>
          </p:cNvPr>
          <p:cNvSpPr txBox="1"/>
          <p:nvPr/>
        </p:nvSpPr>
        <p:spPr>
          <a:xfrm>
            <a:off x="5392831" y="-1290173"/>
            <a:ext cx="5655571" cy="369332"/>
          </a:xfrm>
          <a:prstGeom prst="rect">
            <a:avLst/>
          </a:prstGeom>
          <a:noFill/>
        </p:spPr>
        <p:txBody>
          <a:bodyPr wrap="square" rtlCol="0">
            <a:spAutoFit/>
          </a:bodyPr>
          <a:lstStyle/>
          <a:p>
            <a:r>
              <a:rPr lang="es-ES" dirty="0">
                <a:solidFill>
                  <a:schemeClr val="bg1"/>
                </a:solidFill>
                <a:latin typeface="Arial Black" panose="020B0A04020102020204" pitchFamily="34" charset="0"/>
              </a:rPr>
              <a:t>Botón accesible y sencillo de visualizar </a:t>
            </a:r>
          </a:p>
        </p:txBody>
      </p:sp>
      <p:pic>
        <p:nvPicPr>
          <p:cNvPr id="15" name="Imagen 14">
            <a:extLst>
              <a:ext uri="{FF2B5EF4-FFF2-40B4-BE49-F238E27FC236}">
                <a16:creationId xmlns:a16="http://schemas.microsoft.com/office/drawing/2014/main" id="{961CE86B-EAA2-49EF-817C-19F2C923B9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85243" y="3422712"/>
            <a:ext cx="697496" cy="697496"/>
          </a:xfrm>
          <a:prstGeom prst="rect">
            <a:avLst/>
          </a:prstGeom>
        </p:spPr>
      </p:pic>
      <p:sp>
        <p:nvSpPr>
          <p:cNvPr id="38" name="CuadroTexto 37">
            <a:extLst>
              <a:ext uri="{FF2B5EF4-FFF2-40B4-BE49-F238E27FC236}">
                <a16:creationId xmlns:a16="http://schemas.microsoft.com/office/drawing/2014/main" id="{024F5766-BE14-4B07-AC99-0C924267CD01}"/>
              </a:ext>
            </a:extLst>
          </p:cNvPr>
          <p:cNvSpPr txBox="1"/>
          <p:nvPr/>
        </p:nvSpPr>
        <p:spPr>
          <a:xfrm>
            <a:off x="-6187747" y="3582264"/>
            <a:ext cx="5655571" cy="369332"/>
          </a:xfrm>
          <a:prstGeom prst="rect">
            <a:avLst/>
          </a:prstGeom>
          <a:noFill/>
        </p:spPr>
        <p:txBody>
          <a:bodyPr wrap="square" rtlCol="0">
            <a:spAutoFit/>
          </a:bodyPr>
          <a:lstStyle/>
          <a:p>
            <a:r>
              <a:rPr lang="es-ES" dirty="0">
                <a:solidFill>
                  <a:schemeClr val="bg1"/>
                </a:solidFill>
                <a:latin typeface="Arial Black" panose="020B0A04020102020204" pitchFamily="34" charset="0"/>
              </a:rPr>
              <a:t>Los servicios extras siguen en desarrollo</a:t>
            </a:r>
          </a:p>
        </p:txBody>
      </p:sp>
      <p:pic>
        <p:nvPicPr>
          <p:cNvPr id="16" name="Imagen 15">
            <a:extLst>
              <a:ext uri="{FF2B5EF4-FFF2-40B4-BE49-F238E27FC236}">
                <a16:creationId xmlns:a16="http://schemas.microsoft.com/office/drawing/2014/main" id="{5FA84AAE-929A-4377-B9CA-3894FA68D267}"/>
              </a:ext>
            </a:extLst>
          </p:cNvPr>
          <p:cNvPicPr>
            <a:picLocks noChangeAspect="1"/>
          </p:cNvPicPr>
          <p:nvPr/>
        </p:nvPicPr>
        <p:blipFill>
          <a:blip r:embed="rId13">
            <a:alphaModFix/>
          </a:blip>
          <a:stretch>
            <a:fillRect/>
          </a:stretch>
        </p:blipFill>
        <p:spPr>
          <a:xfrm>
            <a:off x="3747701" y="1350404"/>
            <a:ext cx="4011914" cy="4175970"/>
          </a:xfrm>
          <a:prstGeom prst="rect">
            <a:avLst/>
          </a:prstGeom>
        </p:spPr>
      </p:pic>
      <p:sp>
        <p:nvSpPr>
          <p:cNvPr id="2" name="Círculo: vacío 1">
            <a:extLst>
              <a:ext uri="{FF2B5EF4-FFF2-40B4-BE49-F238E27FC236}">
                <a16:creationId xmlns:a16="http://schemas.microsoft.com/office/drawing/2014/main" id="{EA2D04F6-E369-4A74-8536-17662584EE2A}"/>
              </a:ext>
            </a:extLst>
          </p:cNvPr>
          <p:cNvSpPr/>
          <p:nvPr/>
        </p:nvSpPr>
        <p:spPr>
          <a:xfrm>
            <a:off x="-4951906" y="-7246047"/>
            <a:ext cx="21337518" cy="21337518"/>
          </a:xfrm>
          <a:prstGeom prst="donut">
            <a:avLst>
              <a:gd name="adj" fmla="val 37795"/>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pic>
        <p:nvPicPr>
          <p:cNvPr id="39" name="Imagen 38">
            <a:extLst>
              <a:ext uri="{FF2B5EF4-FFF2-40B4-BE49-F238E27FC236}">
                <a16:creationId xmlns:a16="http://schemas.microsoft.com/office/drawing/2014/main" id="{8604F263-FB94-4938-9F53-3A9776E2FE9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23355" y="10461018"/>
            <a:ext cx="1713471" cy="1713471"/>
          </a:xfrm>
          <a:prstGeom prst="rect">
            <a:avLst/>
          </a:prstGeom>
        </p:spPr>
      </p:pic>
      <p:sp>
        <p:nvSpPr>
          <p:cNvPr id="40" name="CuadroTexto 39">
            <a:extLst>
              <a:ext uri="{FF2B5EF4-FFF2-40B4-BE49-F238E27FC236}">
                <a16:creationId xmlns:a16="http://schemas.microsoft.com/office/drawing/2014/main" id="{D409E579-58FC-489C-A628-60FADDF01B4E}"/>
              </a:ext>
            </a:extLst>
          </p:cNvPr>
          <p:cNvSpPr txBox="1"/>
          <p:nvPr/>
        </p:nvSpPr>
        <p:spPr>
          <a:xfrm>
            <a:off x="2678383" y="11065833"/>
            <a:ext cx="56835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spTree>
    <p:extLst>
      <p:ext uri="{BB962C8B-B14F-4D97-AF65-F5344CB8AC3E}">
        <p14:creationId xmlns:p14="http://schemas.microsoft.com/office/powerpoint/2010/main" val="358495893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3484047"/>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19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14636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sp>
        <p:nvSpPr>
          <p:cNvPr id="2" name="Círculo: vacío 1">
            <a:extLst>
              <a:ext uri="{FF2B5EF4-FFF2-40B4-BE49-F238E27FC236}">
                <a16:creationId xmlns:a16="http://schemas.microsoft.com/office/drawing/2014/main" id="{EA2D04F6-E369-4A74-8536-17662584EE2A}"/>
              </a:ext>
            </a:extLst>
          </p:cNvPr>
          <p:cNvSpPr/>
          <p:nvPr/>
        </p:nvSpPr>
        <p:spPr>
          <a:xfrm>
            <a:off x="-4951906" y="-7246047"/>
            <a:ext cx="21337518" cy="21337518"/>
          </a:xfrm>
          <a:prstGeom prst="donut">
            <a:avLst>
              <a:gd name="adj" fmla="val 1961"/>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pic>
        <p:nvPicPr>
          <p:cNvPr id="39" name="Imagen 38">
            <a:extLst>
              <a:ext uri="{FF2B5EF4-FFF2-40B4-BE49-F238E27FC236}">
                <a16:creationId xmlns:a16="http://schemas.microsoft.com/office/drawing/2014/main" id="{8604F263-FB94-4938-9F53-3A9776E2FE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355" y="-159459"/>
            <a:ext cx="1943645" cy="1943645"/>
          </a:xfrm>
          <a:prstGeom prst="rect">
            <a:avLst/>
          </a:prstGeom>
        </p:spPr>
      </p:pic>
      <p:sp>
        <p:nvSpPr>
          <p:cNvPr id="40" name="CuadroTexto 39">
            <a:extLst>
              <a:ext uri="{FF2B5EF4-FFF2-40B4-BE49-F238E27FC236}">
                <a16:creationId xmlns:a16="http://schemas.microsoft.com/office/drawing/2014/main" id="{D409E579-58FC-489C-A628-60FADDF01B4E}"/>
              </a:ext>
            </a:extLst>
          </p:cNvPr>
          <p:cNvSpPr txBox="1"/>
          <p:nvPr/>
        </p:nvSpPr>
        <p:spPr>
          <a:xfrm>
            <a:off x="2757902" y="519975"/>
            <a:ext cx="644705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Aplicación de escritorio</a:t>
            </a:r>
          </a:p>
        </p:txBody>
      </p:sp>
      <p:sp>
        <p:nvSpPr>
          <p:cNvPr id="42" name="CuadroTexto 41">
            <a:extLst>
              <a:ext uri="{FF2B5EF4-FFF2-40B4-BE49-F238E27FC236}">
                <a16:creationId xmlns:a16="http://schemas.microsoft.com/office/drawing/2014/main" id="{964711B8-3DC9-4E13-848B-1D4EC33735C9}"/>
              </a:ext>
            </a:extLst>
          </p:cNvPr>
          <p:cNvSpPr txBox="1"/>
          <p:nvPr/>
        </p:nvSpPr>
        <p:spPr>
          <a:xfrm>
            <a:off x="-6804152" y="2366782"/>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Desarrollada en Visual Studio</a:t>
            </a:r>
          </a:p>
        </p:txBody>
      </p:sp>
      <p:pic>
        <p:nvPicPr>
          <p:cNvPr id="17" name="Imagen 16">
            <a:extLst>
              <a:ext uri="{FF2B5EF4-FFF2-40B4-BE49-F238E27FC236}">
                <a16:creationId xmlns:a16="http://schemas.microsoft.com/office/drawing/2014/main" id="{0DB8A730-ABBF-40AE-B101-9956C6C3BD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47963" y="2162774"/>
            <a:ext cx="1039750" cy="911413"/>
          </a:xfrm>
          <a:prstGeom prst="rect">
            <a:avLst/>
          </a:prstGeom>
        </p:spPr>
      </p:pic>
      <p:pic>
        <p:nvPicPr>
          <p:cNvPr id="27" name="Imagen 26">
            <a:extLst>
              <a:ext uri="{FF2B5EF4-FFF2-40B4-BE49-F238E27FC236}">
                <a16:creationId xmlns:a16="http://schemas.microsoft.com/office/drawing/2014/main" id="{E1E53A8C-7F7B-4697-B987-B10D212769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68958" y="3319724"/>
            <a:ext cx="1464806" cy="1464806"/>
          </a:xfrm>
          <a:prstGeom prst="rect">
            <a:avLst/>
          </a:prstGeom>
        </p:spPr>
      </p:pic>
      <p:sp>
        <p:nvSpPr>
          <p:cNvPr id="45" name="CuadroTexto 44">
            <a:extLst>
              <a:ext uri="{FF2B5EF4-FFF2-40B4-BE49-F238E27FC236}">
                <a16:creationId xmlns:a16="http://schemas.microsoft.com/office/drawing/2014/main" id="{E4B07E87-A69D-4556-A76E-48E523D93FF6}"/>
              </a:ext>
            </a:extLst>
          </p:cNvPr>
          <p:cNvSpPr txBox="1"/>
          <p:nvPr/>
        </p:nvSpPr>
        <p:spPr>
          <a:xfrm>
            <a:off x="-6804152" y="3790517"/>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 Como lenguaje Utilizado</a:t>
            </a:r>
          </a:p>
        </p:txBody>
      </p:sp>
    </p:spTree>
    <p:extLst>
      <p:ext uri="{BB962C8B-B14F-4D97-AF65-F5344CB8AC3E}">
        <p14:creationId xmlns:p14="http://schemas.microsoft.com/office/powerpoint/2010/main" val="396299833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3484047"/>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sp>
        <p:nvSpPr>
          <p:cNvPr id="2" name="Círculo: vacío 1">
            <a:extLst>
              <a:ext uri="{FF2B5EF4-FFF2-40B4-BE49-F238E27FC236}">
                <a16:creationId xmlns:a16="http://schemas.microsoft.com/office/drawing/2014/main" id="{EA2D04F6-E369-4A74-8536-17662584EE2A}"/>
              </a:ext>
            </a:extLst>
          </p:cNvPr>
          <p:cNvSpPr/>
          <p:nvPr/>
        </p:nvSpPr>
        <p:spPr>
          <a:xfrm>
            <a:off x="-4951906" y="-7246047"/>
            <a:ext cx="21337518" cy="21337518"/>
          </a:xfrm>
          <a:prstGeom prst="donut">
            <a:avLst>
              <a:gd name="adj" fmla="val 1961"/>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pic>
        <p:nvPicPr>
          <p:cNvPr id="39" name="Imagen 38">
            <a:extLst>
              <a:ext uri="{FF2B5EF4-FFF2-40B4-BE49-F238E27FC236}">
                <a16:creationId xmlns:a16="http://schemas.microsoft.com/office/drawing/2014/main" id="{8604F263-FB94-4938-9F53-3A9776E2FE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3355" y="-159459"/>
            <a:ext cx="1943645" cy="1943645"/>
          </a:xfrm>
          <a:prstGeom prst="rect">
            <a:avLst/>
          </a:prstGeom>
        </p:spPr>
      </p:pic>
      <p:sp>
        <p:nvSpPr>
          <p:cNvPr id="40" name="CuadroTexto 39">
            <a:extLst>
              <a:ext uri="{FF2B5EF4-FFF2-40B4-BE49-F238E27FC236}">
                <a16:creationId xmlns:a16="http://schemas.microsoft.com/office/drawing/2014/main" id="{D409E579-58FC-489C-A628-60FADDF01B4E}"/>
              </a:ext>
            </a:extLst>
          </p:cNvPr>
          <p:cNvSpPr txBox="1"/>
          <p:nvPr/>
        </p:nvSpPr>
        <p:spPr>
          <a:xfrm>
            <a:off x="2757902" y="519975"/>
            <a:ext cx="644705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Aplicación de escritorio</a:t>
            </a:r>
          </a:p>
        </p:txBody>
      </p:sp>
      <p:sp>
        <p:nvSpPr>
          <p:cNvPr id="42" name="CuadroTexto 41">
            <a:extLst>
              <a:ext uri="{FF2B5EF4-FFF2-40B4-BE49-F238E27FC236}">
                <a16:creationId xmlns:a16="http://schemas.microsoft.com/office/drawing/2014/main" id="{964711B8-3DC9-4E13-848B-1D4EC33735C9}"/>
              </a:ext>
            </a:extLst>
          </p:cNvPr>
          <p:cNvSpPr txBox="1"/>
          <p:nvPr/>
        </p:nvSpPr>
        <p:spPr>
          <a:xfrm>
            <a:off x="1967166" y="2366782"/>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Desarrollada en Visual Studio</a:t>
            </a:r>
          </a:p>
        </p:txBody>
      </p:sp>
      <p:pic>
        <p:nvPicPr>
          <p:cNvPr id="17" name="Imagen 16">
            <a:extLst>
              <a:ext uri="{FF2B5EF4-FFF2-40B4-BE49-F238E27FC236}">
                <a16:creationId xmlns:a16="http://schemas.microsoft.com/office/drawing/2014/main" id="{0DB8A730-ABBF-40AE-B101-9956C6C3BD2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355" y="2162774"/>
            <a:ext cx="1039750" cy="911413"/>
          </a:xfrm>
          <a:prstGeom prst="rect">
            <a:avLst/>
          </a:prstGeom>
        </p:spPr>
      </p:pic>
      <p:pic>
        <p:nvPicPr>
          <p:cNvPr id="27" name="Imagen 26">
            <a:extLst>
              <a:ext uri="{FF2B5EF4-FFF2-40B4-BE49-F238E27FC236}">
                <a16:creationId xmlns:a16="http://schemas.microsoft.com/office/drawing/2014/main" id="{E1E53A8C-7F7B-4697-B987-B10D2127693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47963" y="3665742"/>
            <a:ext cx="1464806" cy="1464806"/>
          </a:xfrm>
          <a:prstGeom prst="rect">
            <a:avLst/>
          </a:prstGeom>
        </p:spPr>
      </p:pic>
      <p:sp>
        <p:nvSpPr>
          <p:cNvPr id="45" name="CuadroTexto 44">
            <a:extLst>
              <a:ext uri="{FF2B5EF4-FFF2-40B4-BE49-F238E27FC236}">
                <a16:creationId xmlns:a16="http://schemas.microsoft.com/office/drawing/2014/main" id="{E4B07E87-A69D-4556-A76E-48E523D93FF6}"/>
              </a:ext>
            </a:extLst>
          </p:cNvPr>
          <p:cNvSpPr txBox="1"/>
          <p:nvPr/>
        </p:nvSpPr>
        <p:spPr>
          <a:xfrm>
            <a:off x="-6583157" y="4136535"/>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 Como lenguaje Utilizado</a:t>
            </a:r>
          </a:p>
        </p:txBody>
      </p:sp>
    </p:spTree>
    <p:extLst>
      <p:ext uri="{BB962C8B-B14F-4D97-AF65-F5344CB8AC3E}">
        <p14:creationId xmlns:p14="http://schemas.microsoft.com/office/powerpoint/2010/main" val="371457927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3484047"/>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6068" y="7420464"/>
            <a:ext cx="1745164" cy="1745164"/>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2765002" y="8031436"/>
            <a:ext cx="452046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sp>
        <p:nvSpPr>
          <p:cNvPr id="2" name="Círculo: vacío 1">
            <a:extLst>
              <a:ext uri="{FF2B5EF4-FFF2-40B4-BE49-F238E27FC236}">
                <a16:creationId xmlns:a16="http://schemas.microsoft.com/office/drawing/2014/main" id="{EA2D04F6-E369-4A74-8536-17662584EE2A}"/>
              </a:ext>
            </a:extLst>
          </p:cNvPr>
          <p:cNvSpPr/>
          <p:nvPr/>
        </p:nvSpPr>
        <p:spPr>
          <a:xfrm>
            <a:off x="-4951906" y="-7246047"/>
            <a:ext cx="21337518" cy="21337518"/>
          </a:xfrm>
          <a:prstGeom prst="donut">
            <a:avLst>
              <a:gd name="adj" fmla="val 1961"/>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pic>
        <p:nvPicPr>
          <p:cNvPr id="39" name="Imagen 38">
            <a:extLst>
              <a:ext uri="{FF2B5EF4-FFF2-40B4-BE49-F238E27FC236}">
                <a16:creationId xmlns:a16="http://schemas.microsoft.com/office/drawing/2014/main" id="{8604F263-FB94-4938-9F53-3A9776E2FE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355" y="-159459"/>
            <a:ext cx="1943645" cy="1943645"/>
          </a:xfrm>
          <a:prstGeom prst="rect">
            <a:avLst/>
          </a:prstGeom>
        </p:spPr>
      </p:pic>
      <p:sp>
        <p:nvSpPr>
          <p:cNvPr id="40" name="CuadroTexto 39">
            <a:extLst>
              <a:ext uri="{FF2B5EF4-FFF2-40B4-BE49-F238E27FC236}">
                <a16:creationId xmlns:a16="http://schemas.microsoft.com/office/drawing/2014/main" id="{D409E579-58FC-489C-A628-60FADDF01B4E}"/>
              </a:ext>
            </a:extLst>
          </p:cNvPr>
          <p:cNvSpPr txBox="1"/>
          <p:nvPr/>
        </p:nvSpPr>
        <p:spPr>
          <a:xfrm>
            <a:off x="2757902" y="519975"/>
            <a:ext cx="644705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Aplicación de escritorio</a:t>
            </a:r>
          </a:p>
        </p:txBody>
      </p:sp>
      <p:sp>
        <p:nvSpPr>
          <p:cNvPr id="42" name="CuadroTexto 41">
            <a:extLst>
              <a:ext uri="{FF2B5EF4-FFF2-40B4-BE49-F238E27FC236}">
                <a16:creationId xmlns:a16="http://schemas.microsoft.com/office/drawing/2014/main" id="{964711B8-3DC9-4E13-848B-1D4EC33735C9}"/>
              </a:ext>
            </a:extLst>
          </p:cNvPr>
          <p:cNvSpPr txBox="1"/>
          <p:nvPr/>
        </p:nvSpPr>
        <p:spPr>
          <a:xfrm>
            <a:off x="1967166" y="2366782"/>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Desarrollada en Visual Studio</a:t>
            </a:r>
          </a:p>
        </p:txBody>
      </p:sp>
      <p:pic>
        <p:nvPicPr>
          <p:cNvPr id="17" name="Imagen 16">
            <a:extLst>
              <a:ext uri="{FF2B5EF4-FFF2-40B4-BE49-F238E27FC236}">
                <a16:creationId xmlns:a16="http://schemas.microsoft.com/office/drawing/2014/main" id="{0DB8A730-ABBF-40AE-B101-9956C6C3BD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3355" y="2162774"/>
            <a:ext cx="1039750" cy="911413"/>
          </a:xfrm>
          <a:prstGeom prst="rect">
            <a:avLst/>
          </a:prstGeom>
        </p:spPr>
      </p:pic>
      <p:pic>
        <p:nvPicPr>
          <p:cNvPr id="27" name="Imagen 26">
            <a:extLst>
              <a:ext uri="{FF2B5EF4-FFF2-40B4-BE49-F238E27FC236}">
                <a16:creationId xmlns:a16="http://schemas.microsoft.com/office/drawing/2014/main" id="{E1E53A8C-7F7B-4697-B987-B10D212769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040" y="3665742"/>
            <a:ext cx="1464806" cy="1464806"/>
          </a:xfrm>
          <a:prstGeom prst="rect">
            <a:avLst/>
          </a:prstGeom>
        </p:spPr>
      </p:pic>
      <p:sp>
        <p:nvSpPr>
          <p:cNvPr id="45" name="CuadroTexto 44">
            <a:extLst>
              <a:ext uri="{FF2B5EF4-FFF2-40B4-BE49-F238E27FC236}">
                <a16:creationId xmlns:a16="http://schemas.microsoft.com/office/drawing/2014/main" id="{E4B07E87-A69D-4556-A76E-48E523D93FF6}"/>
              </a:ext>
            </a:extLst>
          </p:cNvPr>
          <p:cNvSpPr txBox="1"/>
          <p:nvPr/>
        </p:nvSpPr>
        <p:spPr>
          <a:xfrm>
            <a:off x="2073846" y="4136535"/>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 Como lenguaje Utilizado</a:t>
            </a:r>
          </a:p>
        </p:txBody>
      </p:sp>
    </p:spTree>
    <p:extLst>
      <p:ext uri="{BB962C8B-B14F-4D97-AF65-F5344CB8AC3E}">
        <p14:creationId xmlns:p14="http://schemas.microsoft.com/office/powerpoint/2010/main" val="121359626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532591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6068" y="175242"/>
            <a:ext cx="1745164" cy="1745164"/>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2765002" y="786214"/>
            <a:ext cx="452046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pic>
        <p:nvPicPr>
          <p:cNvPr id="39" name="Imagen 38">
            <a:extLst>
              <a:ext uri="{FF2B5EF4-FFF2-40B4-BE49-F238E27FC236}">
                <a16:creationId xmlns:a16="http://schemas.microsoft.com/office/drawing/2014/main" id="{8604F263-FB94-4938-9F53-3A9776E2FE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355" y="-6590123"/>
            <a:ext cx="1943645" cy="1943645"/>
          </a:xfrm>
          <a:prstGeom prst="rect">
            <a:avLst/>
          </a:prstGeom>
        </p:spPr>
      </p:pic>
      <p:sp>
        <p:nvSpPr>
          <p:cNvPr id="40" name="CuadroTexto 39">
            <a:extLst>
              <a:ext uri="{FF2B5EF4-FFF2-40B4-BE49-F238E27FC236}">
                <a16:creationId xmlns:a16="http://schemas.microsoft.com/office/drawing/2014/main" id="{D409E579-58FC-489C-A628-60FADDF01B4E}"/>
              </a:ext>
            </a:extLst>
          </p:cNvPr>
          <p:cNvSpPr txBox="1"/>
          <p:nvPr/>
        </p:nvSpPr>
        <p:spPr>
          <a:xfrm>
            <a:off x="2757902" y="-5910689"/>
            <a:ext cx="644705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Aplicación de escritorio</a:t>
            </a:r>
          </a:p>
        </p:txBody>
      </p:sp>
      <p:sp>
        <p:nvSpPr>
          <p:cNvPr id="42" name="CuadroTexto 41">
            <a:extLst>
              <a:ext uri="{FF2B5EF4-FFF2-40B4-BE49-F238E27FC236}">
                <a16:creationId xmlns:a16="http://schemas.microsoft.com/office/drawing/2014/main" id="{964711B8-3DC9-4E13-848B-1D4EC33735C9}"/>
              </a:ext>
            </a:extLst>
          </p:cNvPr>
          <p:cNvSpPr txBox="1"/>
          <p:nvPr/>
        </p:nvSpPr>
        <p:spPr>
          <a:xfrm>
            <a:off x="1967166" y="-4063882"/>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Desarrollada en Visual Studio</a:t>
            </a:r>
          </a:p>
        </p:txBody>
      </p:sp>
      <p:pic>
        <p:nvPicPr>
          <p:cNvPr id="17" name="Imagen 16">
            <a:extLst>
              <a:ext uri="{FF2B5EF4-FFF2-40B4-BE49-F238E27FC236}">
                <a16:creationId xmlns:a16="http://schemas.microsoft.com/office/drawing/2014/main" id="{0DB8A730-ABBF-40AE-B101-9956C6C3BD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3355" y="-4267890"/>
            <a:ext cx="1039750" cy="911413"/>
          </a:xfrm>
          <a:prstGeom prst="rect">
            <a:avLst/>
          </a:prstGeom>
        </p:spPr>
      </p:pic>
      <p:pic>
        <p:nvPicPr>
          <p:cNvPr id="27" name="Imagen 26">
            <a:extLst>
              <a:ext uri="{FF2B5EF4-FFF2-40B4-BE49-F238E27FC236}">
                <a16:creationId xmlns:a16="http://schemas.microsoft.com/office/drawing/2014/main" id="{E1E53A8C-7F7B-4697-B987-B10D212769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040" y="-2764922"/>
            <a:ext cx="1464806" cy="1464806"/>
          </a:xfrm>
          <a:prstGeom prst="rect">
            <a:avLst/>
          </a:prstGeom>
        </p:spPr>
      </p:pic>
      <p:sp>
        <p:nvSpPr>
          <p:cNvPr id="45" name="CuadroTexto 44">
            <a:extLst>
              <a:ext uri="{FF2B5EF4-FFF2-40B4-BE49-F238E27FC236}">
                <a16:creationId xmlns:a16="http://schemas.microsoft.com/office/drawing/2014/main" id="{E4B07E87-A69D-4556-A76E-48E523D93FF6}"/>
              </a:ext>
            </a:extLst>
          </p:cNvPr>
          <p:cNvSpPr txBox="1"/>
          <p:nvPr/>
        </p:nvSpPr>
        <p:spPr>
          <a:xfrm>
            <a:off x="2073846" y="-2294129"/>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 Como lenguaje Utilizado</a:t>
            </a:r>
          </a:p>
        </p:txBody>
      </p:sp>
      <p:pic>
        <p:nvPicPr>
          <p:cNvPr id="16" name="Imagen 15">
            <a:extLst>
              <a:ext uri="{FF2B5EF4-FFF2-40B4-BE49-F238E27FC236}">
                <a16:creationId xmlns:a16="http://schemas.microsoft.com/office/drawing/2014/main" id="{D95E4941-A5DF-4BA2-8666-4F3FFA33999E}"/>
              </a:ext>
            </a:extLst>
          </p:cNvPr>
          <p:cNvPicPr/>
          <p:nvPr/>
        </p:nvPicPr>
        <p:blipFill>
          <a:blip r:embed="rId11">
            <a:extLst>
              <a:ext uri="{28A0092B-C50C-407E-A947-70E740481C1C}">
                <a14:useLocalDpi xmlns:a14="http://schemas.microsoft.com/office/drawing/2010/main" val="0"/>
              </a:ext>
            </a:extLst>
          </a:blip>
          <a:srcRect/>
          <a:stretch>
            <a:fillRect/>
          </a:stretch>
        </p:blipFill>
        <p:spPr bwMode="auto">
          <a:xfrm>
            <a:off x="3359167" y="7698578"/>
            <a:ext cx="4923452" cy="6053694"/>
          </a:xfrm>
          <a:prstGeom prst="rect">
            <a:avLst/>
          </a:prstGeom>
          <a:noFill/>
          <a:ln>
            <a:noFill/>
          </a:ln>
        </p:spPr>
      </p:pic>
    </p:spTree>
    <p:extLst>
      <p:ext uri="{BB962C8B-B14F-4D97-AF65-F5344CB8AC3E}">
        <p14:creationId xmlns:p14="http://schemas.microsoft.com/office/powerpoint/2010/main" val="258818188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532591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0519" y="63439"/>
            <a:ext cx="1150578" cy="1150578"/>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2765002" y="-3244684"/>
            <a:ext cx="452046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pic>
        <p:nvPicPr>
          <p:cNvPr id="39" name="Imagen 38">
            <a:extLst>
              <a:ext uri="{FF2B5EF4-FFF2-40B4-BE49-F238E27FC236}">
                <a16:creationId xmlns:a16="http://schemas.microsoft.com/office/drawing/2014/main" id="{8604F263-FB94-4938-9F53-3A9776E2FE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355" y="-6590123"/>
            <a:ext cx="1943645" cy="1943645"/>
          </a:xfrm>
          <a:prstGeom prst="rect">
            <a:avLst/>
          </a:prstGeom>
        </p:spPr>
      </p:pic>
      <p:sp>
        <p:nvSpPr>
          <p:cNvPr id="40" name="CuadroTexto 39">
            <a:extLst>
              <a:ext uri="{FF2B5EF4-FFF2-40B4-BE49-F238E27FC236}">
                <a16:creationId xmlns:a16="http://schemas.microsoft.com/office/drawing/2014/main" id="{D409E579-58FC-489C-A628-60FADDF01B4E}"/>
              </a:ext>
            </a:extLst>
          </p:cNvPr>
          <p:cNvSpPr txBox="1"/>
          <p:nvPr/>
        </p:nvSpPr>
        <p:spPr>
          <a:xfrm>
            <a:off x="2757902" y="-5910689"/>
            <a:ext cx="644705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Aplicación de escritorio</a:t>
            </a:r>
          </a:p>
        </p:txBody>
      </p:sp>
      <p:sp>
        <p:nvSpPr>
          <p:cNvPr id="42" name="CuadroTexto 41">
            <a:extLst>
              <a:ext uri="{FF2B5EF4-FFF2-40B4-BE49-F238E27FC236}">
                <a16:creationId xmlns:a16="http://schemas.microsoft.com/office/drawing/2014/main" id="{964711B8-3DC9-4E13-848B-1D4EC33735C9}"/>
              </a:ext>
            </a:extLst>
          </p:cNvPr>
          <p:cNvSpPr txBox="1"/>
          <p:nvPr/>
        </p:nvSpPr>
        <p:spPr>
          <a:xfrm>
            <a:off x="1967166" y="-4063882"/>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Desarrollada en Visual Studio</a:t>
            </a:r>
          </a:p>
        </p:txBody>
      </p:sp>
      <p:pic>
        <p:nvPicPr>
          <p:cNvPr id="17" name="Imagen 16">
            <a:extLst>
              <a:ext uri="{FF2B5EF4-FFF2-40B4-BE49-F238E27FC236}">
                <a16:creationId xmlns:a16="http://schemas.microsoft.com/office/drawing/2014/main" id="{0DB8A730-ABBF-40AE-B101-9956C6C3BD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3355" y="-4267890"/>
            <a:ext cx="1039750" cy="911413"/>
          </a:xfrm>
          <a:prstGeom prst="rect">
            <a:avLst/>
          </a:prstGeom>
        </p:spPr>
      </p:pic>
      <p:pic>
        <p:nvPicPr>
          <p:cNvPr id="27" name="Imagen 26">
            <a:extLst>
              <a:ext uri="{FF2B5EF4-FFF2-40B4-BE49-F238E27FC236}">
                <a16:creationId xmlns:a16="http://schemas.microsoft.com/office/drawing/2014/main" id="{E1E53A8C-7F7B-4697-B987-B10D212769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040" y="-2764922"/>
            <a:ext cx="1464806" cy="1464806"/>
          </a:xfrm>
          <a:prstGeom prst="rect">
            <a:avLst/>
          </a:prstGeom>
        </p:spPr>
      </p:pic>
      <p:sp>
        <p:nvSpPr>
          <p:cNvPr id="45" name="CuadroTexto 44">
            <a:extLst>
              <a:ext uri="{FF2B5EF4-FFF2-40B4-BE49-F238E27FC236}">
                <a16:creationId xmlns:a16="http://schemas.microsoft.com/office/drawing/2014/main" id="{E4B07E87-A69D-4556-A76E-48E523D93FF6}"/>
              </a:ext>
            </a:extLst>
          </p:cNvPr>
          <p:cNvSpPr txBox="1"/>
          <p:nvPr/>
        </p:nvSpPr>
        <p:spPr>
          <a:xfrm>
            <a:off x="2073846" y="-2294129"/>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 Como lenguaje Utilizado</a:t>
            </a:r>
          </a:p>
        </p:txBody>
      </p:sp>
      <p:pic>
        <p:nvPicPr>
          <p:cNvPr id="16" name="Imagen 15">
            <a:extLst>
              <a:ext uri="{FF2B5EF4-FFF2-40B4-BE49-F238E27FC236}">
                <a16:creationId xmlns:a16="http://schemas.microsoft.com/office/drawing/2014/main" id="{D95E4941-A5DF-4BA2-8666-4F3FFA33999E}"/>
              </a:ext>
            </a:extLst>
          </p:cNvPr>
          <p:cNvPicPr/>
          <p:nvPr/>
        </p:nvPicPr>
        <p:blipFill>
          <a:blip r:embed="rId11">
            <a:extLst>
              <a:ext uri="{28A0092B-C50C-407E-A947-70E740481C1C}">
                <a14:useLocalDpi xmlns:a14="http://schemas.microsoft.com/office/drawing/2010/main" val="0"/>
              </a:ext>
            </a:extLst>
          </a:blip>
          <a:srcRect/>
          <a:stretch>
            <a:fillRect/>
          </a:stretch>
        </p:blipFill>
        <p:spPr bwMode="auto">
          <a:xfrm>
            <a:off x="3359167" y="363655"/>
            <a:ext cx="4923452" cy="6053694"/>
          </a:xfrm>
          <a:prstGeom prst="rect">
            <a:avLst/>
          </a:prstGeom>
          <a:noFill/>
          <a:ln>
            <a:noFill/>
          </a:ln>
        </p:spPr>
      </p:pic>
      <p:sp>
        <p:nvSpPr>
          <p:cNvPr id="4" name="Marco 3">
            <a:extLst>
              <a:ext uri="{FF2B5EF4-FFF2-40B4-BE49-F238E27FC236}">
                <a16:creationId xmlns:a16="http://schemas.microsoft.com/office/drawing/2014/main" id="{2608E2D6-0F1C-475C-A906-0898476A2B7C}"/>
              </a:ext>
            </a:extLst>
          </p:cNvPr>
          <p:cNvSpPr/>
          <p:nvPr/>
        </p:nvSpPr>
        <p:spPr>
          <a:xfrm>
            <a:off x="-820615" y="-3471024"/>
            <a:ext cx="15497908" cy="15497908"/>
          </a:xfrm>
          <a:prstGeom prst="frame">
            <a:avLst>
              <a:gd name="adj1" fmla="val 3424"/>
            </a:avLst>
          </a:prstGeom>
          <a:solidFill>
            <a:schemeClr val="tx1">
              <a:alpha val="8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23" name="CuadroTexto 22">
            <a:extLst>
              <a:ext uri="{FF2B5EF4-FFF2-40B4-BE49-F238E27FC236}">
                <a16:creationId xmlns:a16="http://schemas.microsoft.com/office/drawing/2014/main" id="{D333F1E2-61A7-4272-9192-6E4AC750809C}"/>
              </a:ext>
            </a:extLst>
          </p:cNvPr>
          <p:cNvSpPr txBox="1"/>
          <p:nvPr/>
        </p:nvSpPr>
        <p:spPr>
          <a:xfrm>
            <a:off x="17438589" y="2390471"/>
            <a:ext cx="331642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Usuarios:</a:t>
            </a:r>
          </a:p>
        </p:txBody>
      </p:sp>
      <p:sp>
        <p:nvSpPr>
          <p:cNvPr id="24" name="CuadroTexto 23">
            <a:extLst>
              <a:ext uri="{FF2B5EF4-FFF2-40B4-BE49-F238E27FC236}">
                <a16:creationId xmlns:a16="http://schemas.microsoft.com/office/drawing/2014/main" id="{93D8BF9A-9865-450A-B60A-CDFE68A6B211}"/>
              </a:ext>
            </a:extLst>
          </p:cNvPr>
          <p:cNvSpPr txBox="1"/>
          <p:nvPr/>
        </p:nvSpPr>
        <p:spPr>
          <a:xfrm>
            <a:off x="17470479" y="3055439"/>
            <a:ext cx="5326937"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en la que se almacena la información de las cuentas tanto de usuarios como de administradores</a:t>
            </a:r>
          </a:p>
        </p:txBody>
      </p:sp>
    </p:spTree>
    <p:extLst>
      <p:ext uri="{BB962C8B-B14F-4D97-AF65-F5344CB8AC3E}">
        <p14:creationId xmlns:p14="http://schemas.microsoft.com/office/powerpoint/2010/main" val="155719010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532591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0519" y="63439"/>
            <a:ext cx="1150578" cy="1150578"/>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2765002" y="-3244684"/>
            <a:ext cx="452046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pic>
        <p:nvPicPr>
          <p:cNvPr id="39" name="Imagen 38">
            <a:extLst>
              <a:ext uri="{FF2B5EF4-FFF2-40B4-BE49-F238E27FC236}">
                <a16:creationId xmlns:a16="http://schemas.microsoft.com/office/drawing/2014/main" id="{8604F263-FB94-4938-9F53-3A9776E2FE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355" y="-6590123"/>
            <a:ext cx="1943645" cy="1943645"/>
          </a:xfrm>
          <a:prstGeom prst="rect">
            <a:avLst/>
          </a:prstGeom>
        </p:spPr>
      </p:pic>
      <p:sp>
        <p:nvSpPr>
          <p:cNvPr id="40" name="CuadroTexto 39">
            <a:extLst>
              <a:ext uri="{FF2B5EF4-FFF2-40B4-BE49-F238E27FC236}">
                <a16:creationId xmlns:a16="http://schemas.microsoft.com/office/drawing/2014/main" id="{D409E579-58FC-489C-A628-60FADDF01B4E}"/>
              </a:ext>
            </a:extLst>
          </p:cNvPr>
          <p:cNvSpPr txBox="1"/>
          <p:nvPr/>
        </p:nvSpPr>
        <p:spPr>
          <a:xfrm>
            <a:off x="2757902" y="-5910689"/>
            <a:ext cx="644705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Aplicación de escritorio</a:t>
            </a:r>
          </a:p>
        </p:txBody>
      </p:sp>
      <p:sp>
        <p:nvSpPr>
          <p:cNvPr id="42" name="CuadroTexto 41">
            <a:extLst>
              <a:ext uri="{FF2B5EF4-FFF2-40B4-BE49-F238E27FC236}">
                <a16:creationId xmlns:a16="http://schemas.microsoft.com/office/drawing/2014/main" id="{964711B8-3DC9-4E13-848B-1D4EC33735C9}"/>
              </a:ext>
            </a:extLst>
          </p:cNvPr>
          <p:cNvSpPr txBox="1"/>
          <p:nvPr/>
        </p:nvSpPr>
        <p:spPr>
          <a:xfrm>
            <a:off x="1967166" y="-4063882"/>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Desarrollada en Visual Studio</a:t>
            </a:r>
          </a:p>
        </p:txBody>
      </p:sp>
      <p:pic>
        <p:nvPicPr>
          <p:cNvPr id="17" name="Imagen 16">
            <a:extLst>
              <a:ext uri="{FF2B5EF4-FFF2-40B4-BE49-F238E27FC236}">
                <a16:creationId xmlns:a16="http://schemas.microsoft.com/office/drawing/2014/main" id="{0DB8A730-ABBF-40AE-B101-9956C6C3BD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3355" y="-4267890"/>
            <a:ext cx="1039750" cy="911413"/>
          </a:xfrm>
          <a:prstGeom prst="rect">
            <a:avLst/>
          </a:prstGeom>
        </p:spPr>
      </p:pic>
      <p:pic>
        <p:nvPicPr>
          <p:cNvPr id="27" name="Imagen 26">
            <a:extLst>
              <a:ext uri="{FF2B5EF4-FFF2-40B4-BE49-F238E27FC236}">
                <a16:creationId xmlns:a16="http://schemas.microsoft.com/office/drawing/2014/main" id="{E1E53A8C-7F7B-4697-B987-B10D212769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040" y="-2764922"/>
            <a:ext cx="1464806" cy="1464806"/>
          </a:xfrm>
          <a:prstGeom prst="rect">
            <a:avLst/>
          </a:prstGeom>
        </p:spPr>
      </p:pic>
      <p:sp>
        <p:nvSpPr>
          <p:cNvPr id="45" name="CuadroTexto 44">
            <a:extLst>
              <a:ext uri="{FF2B5EF4-FFF2-40B4-BE49-F238E27FC236}">
                <a16:creationId xmlns:a16="http://schemas.microsoft.com/office/drawing/2014/main" id="{E4B07E87-A69D-4556-A76E-48E523D93FF6}"/>
              </a:ext>
            </a:extLst>
          </p:cNvPr>
          <p:cNvSpPr txBox="1"/>
          <p:nvPr/>
        </p:nvSpPr>
        <p:spPr>
          <a:xfrm>
            <a:off x="2073846" y="-2294129"/>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 Como lenguaje Utilizado</a:t>
            </a:r>
          </a:p>
        </p:txBody>
      </p:sp>
      <p:pic>
        <p:nvPicPr>
          <p:cNvPr id="16" name="Imagen 15">
            <a:extLst>
              <a:ext uri="{FF2B5EF4-FFF2-40B4-BE49-F238E27FC236}">
                <a16:creationId xmlns:a16="http://schemas.microsoft.com/office/drawing/2014/main" id="{D95E4941-A5DF-4BA2-8666-4F3FFA33999E}"/>
              </a:ext>
            </a:extLst>
          </p:cNvPr>
          <p:cNvPicPr/>
          <p:nvPr/>
        </p:nvPicPr>
        <p:blipFill>
          <a:blip r:embed="rId11">
            <a:extLst>
              <a:ext uri="{28A0092B-C50C-407E-A947-70E740481C1C}">
                <a14:useLocalDpi xmlns:a14="http://schemas.microsoft.com/office/drawing/2010/main" val="0"/>
              </a:ext>
            </a:extLst>
          </a:blip>
          <a:srcRect/>
          <a:stretch>
            <a:fillRect/>
          </a:stretch>
        </p:blipFill>
        <p:spPr bwMode="auto">
          <a:xfrm>
            <a:off x="1290352" y="1826170"/>
            <a:ext cx="9611296" cy="11817694"/>
          </a:xfrm>
          <a:prstGeom prst="rect">
            <a:avLst/>
          </a:prstGeom>
          <a:noFill/>
          <a:ln>
            <a:noFill/>
          </a:ln>
        </p:spPr>
      </p:pic>
      <p:sp>
        <p:nvSpPr>
          <p:cNvPr id="4" name="Marco 3">
            <a:extLst>
              <a:ext uri="{FF2B5EF4-FFF2-40B4-BE49-F238E27FC236}">
                <a16:creationId xmlns:a16="http://schemas.microsoft.com/office/drawing/2014/main" id="{2608E2D6-0F1C-475C-A906-0898476A2B7C}"/>
              </a:ext>
            </a:extLst>
          </p:cNvPr>
          <p:cNvSpPr/>
          <p:nvPr/>
        </p:nvSpPr>
        <p:spPr>
          <a:xfrm>
            <a:off x="-9505259" y="-8911786"/>
            <a:ext cx="23158210" cy="23158210"/>
          </a:xfrm>
          <a:prstGeom prst="frame">
            <a:avLst>
              <a:gd name="adj1" fmla="val 45324"/>
            </a:avLst>
          </a:prstGeom>
          <a:solidFill>
            <a:schemeClr val="tx1">
              <a:alpha val="8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8" name="CuadroTexto 17">
            <a:extLst>
              <a:ext uri="{FF2B5EF4-FFF2-40B4-BE49-F238E27FC236}">
                <a16:creationId xmlns:a16="http://schemas.microsoft.com/office/drawing/2014/main" id="{69A2FCA8-8CB2-440A-9C21-102645D902B4}"/>
              </a:ext>
            </a:extLst>
          </p:cNvPr>
          <p:cNvSpPr txBox="1"/>
          <p:nvPr/>
        </p:nvSpPr>
        <p:spPr>
          <a:xfrm>
            <a:off x="4605864" y="2390471"/>
            <a:ext cx="331642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Usuarios:</a:t>
            </a:r>
          </a:p>
        </p:txBody>
      </p:sp>
      <p:sp>
        <p:nvSpPr>
          <p:cNvPr id="19" name="CuadroTexto 18">
            <a:extLst>
              <a:ext uri="{FF2B5EF4-FFF2-40B4-BE49-F238E27FC236}">
                <a16:creationId xmlns:a16="http://schemas.microsoft.com/office/drawing/2014/main" id="{3FF12B5D-EF31-4B26-908C-BB507BE1495F}"/>
              </a:ext>
            </a:extLst>
          </p:cNvPr>
          <p:cNvSpPr txBox="1"/>
          <p:nvPr/>
        </p:nvSpPr>
        <p:spPr>
          <a:xfrm>
            <a:off x="4637754" y="3055439"/>
            <a:ext cx="5326937"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en la que se almacena la información de las cuentas tanto de usuarios como de administradores</a:t>
            </a:r>
          </a:p>
        </p:txBody>
      </p:sp>
      <p:sp>
        <p:nvSpPr>
          <p:cNvPr id="24" name="CuadroTexto 23">
            <a:extLst>
              <a:ext uri="{FF2B5EF4-FFF2-40B4-BE49-F238E27FC236}">
                <a16:creationId xmlns:a16="http://schemas.microsoft.com/office/drawing/2014/main" id="{4C2F0E74-0441-437C-B89F-38860F5EEA4E}"/>
              </a:ext>
            </a:extLst>
          </p:cNvPr>
          <p:cNvSpPr txBox="1"/>
          <p:nvPr/>
        </p:nvSpPr>
        <p:spPr>
          <a:xfrm>
            <a:off x="-2925910" y="8323589"/>
            <a:ext cx="331642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Clientes:</a:t>
            </a:r>
          </a:p>
        </p:txBody>
      </p:sp>
      <p:sp>
        <p:nvSpPr>
          <p:cNvPr id="25" name="CuadroTexto 24">
            <a:extLst>
              <a:ext uri="{FF2B5EF4-FFF2-40B4-BE49-F238E27FC236}">
                <a16:creationId xmlns:a16="http://schemas.microsoft.com/office/drawing/2014/main" id="{A6BB5BD9-8657-494C-BE47-3D495DA9E0A6}"/>
              </a:ext>
            </a:extLst>
          </p:cNvPr>
          <p:cNvSpPr txBox="1"/>
          <p:nvPr/>
        </p:nvSpPr>
        <p:spPr>
          <a:xfrm>
            <a:off x="-2894020" y="8988557"/>
            <a:ext cx="6544954"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en la que se almacena la información de cualquier usuario que haya realizado alguna reserva / cita</a:t>
            </a:r>
          </a:p>
        </p:txBody>
      </p:sp>
    </p:spTree>
    <p:extLst>
      <p:ext uri="{BB962C8B-B14F-4D97-AF65-F5344CB8AC3E}">
        <p14:creationId xmlns:p14="http://schemas.microsoft.com/office/powerpoint/2010/main" val="235397393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109842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762000" y="1004201"/>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762000" y="2351782"/>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DRCars</a:t>
            </a:r>
          </a:p>
        </p:txBody>
      </p:sp>
      <p:sp>
        <p:nvSpPr>
          <p:cNvPr id="9" name="CuadroTexto 8">
            <a:extLst>
              <a:ext uri="{FF2B5EF4-FFF2-40B4-BE49-F238E27FC236}">
                <a16:creationId xmlns:a16="http://schemas.microsoft.com/office/drawing/2014/main" id="{32143B92-13C3-4626-B6DA-496304154F2C}"/>
              </a:ext>
            </a:extLst>
          </p:cNvPr>
          <p:cNvSpPr txBox="1"/>
          <p:nvPr/>
        </p:nvSpPr>
        <p:spPr>
          <a:xfrm>
            <a:off x="6096000" y="-1098426"/>
            <a:ext cx="5462954"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By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9599694"/>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sp>
        <p:nvSpPr>
          <p:cNvPr id="11" name="CuadroTexto 10">
            <a:extLst>
              <a:ext uri="{FF2B5EF4-FFF2-40B4-BE49-F238E27FC236}">
                <a16:creationId xmlns:a16="http://schemas.microsoft.com/office/drawing/2014/main" id="{285733B9-E8BF-4B07-A3D1-CBEE88C2C704}"/>
              </a:ext>
            </a:extLst>
          </p:cNvPr>
          <p:cNvSpPr txBox="1"/>
          <p:nvPr/>
        </p:nvSpPr>
        <p:spPr>
          <a:xfrm>
            <a:off x="762000" y="8170239"/>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spTree>
    <p:extLst>
      <p:ext uri="{BB962C8B-B14F-4D97-AF65-F5344CB8AC3E}">
        <p14:creationId xmlns:p14="http://schemas.microsoft.com/office/powerpoint/2010/main" val="21514377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532591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0519" y="63439"/>
            <a:ext cx="1150578" cy="1150578"/>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2765002" y="-3244684"/>
            <a:ext cx="452046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pic>
        <p:nvPicPr>
          <p:cNvPr id="39" name="Imagen 38">
            <a:extLst>
              <a:ext uri="{FF2B5EF4-FFF2-40B4-BE49-F238E27FC236}">
                <a16:creationId xmlns:a16="http://schemas.microsoft.com/office/drawing/2014/main" id="{8604F263-FB94-4938-9F53-3A9776E2FE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355" y="-6590123"/>
            <a:ext cx="1943645" cy="1943645"/>
          </a:xfrm>
          <a:prstGeom prst="rect">
            <a:avLst/>
          </a:prstGeom>
        </p:spPr>
      </p:pic>
      <p:sp>
        <p:nvSpPr>
          <p:cNvPr id="40" name="CuadroTexto 39">
            <a:extLst>
              <a:ext uri="{FF2B5EF4-FFF2-40B4-BE49-F238E27FC236}">
                <a16:creationId xmlns:a16="http://schemas.microsoft.com/office/drawing/2014/main" id="{D409E579-58FC-489C-A628-60FADDF01B4E}"/>
              </a:ext>
            </a:extLst>
          </p:cNvPr>
          <p:cNvSpPr txBox="1"/>
          <p:nvPr/>
        </p:nvSpPr>
        <p:spPr>
          <a:xfrm>
            <a:off x="2757902" y="-5910689"/>
            <a:ext cx="644705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Aplicación de escritorio</a:t>
            </a:r>
          </a:p>
        </p:txBody>
      </p:sp>
      <p:sp>
        <p:nvSpPr>
          <p:cNvPr id="42" name="CuadroTexto 41">
            <a:extLst>
              <a:ext uri="{FF2B5EF4-FFF2-40B4-BE49-F238E27FC236}">
                <a16:creationId xmlns:a16="http://schemas.microsoft.com/office/drawing/2014/main" id="{964711B8-3DC9-4E13-848B-1D4EC33735C9}"/>
              </a:ext>
            </a:extLst>
          </p:cNvPr>
          <p:cNvSpPr txBox="1"/>
          <p:nvPr/>
        </p:nvSpPr>
        <p:spPr>
          <a:xfrm>
            <a:off x="1967166" y="-4063882"/>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Desarrollada en Visual Studio</a:t>
            </a:r>
          </a:p>
        </p:txBody>
      </p:sp>
      <p:pic>
        <p:nvPicPr>
          <p:cNvPr id="17" name="Imagen 16">
            <a:extLst>
              <a:ext uri="{FF2B5EF4-FFF2-40B4-BE49-F238E27FC236}">
                <a16:creationId xmlns:a16="http://schemas.microsoft.com/office/drawing/2014/main" id="{0DB8A730-ABBF-40AE-B101-9956C6C3BD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3355" y="-4267890"/>
            <a:ext cx="1039750" cy="911413"/>
          </a:xfrm>
          <a:prstGeom prst="rect">
            <a:avLst/>
          </a:prstGeom>
        </p:spPr>
      </p:pic>
      <p:pic>
        <p:nvPicPr>
          <p:cNvPr id="27" name="Imagen 26">
            <a:extLst>
              <a:ext uri="{FF2B5EF4-FFF2-40B4-BE49-F238E27FC236}">
                <a16:creationId xmlns:a16="http://schemas.microsoft.com/office/drawing/2014/main" id="{E1E53A8C-7F7B-4697-B987-B10D212769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040" y="-2764922"/>
            <a:ext cx="1464806" cy="1464806"/>
          </a:xfrm>
          <a:prstGeom prst="rect">
            <a:avLst/>
          </a:prstGeom>
        </p:spPr>
      </p:pic>
      <p:sp>
        <p:nvSpPr>
          <p:cNvPr id="45" name="CuadroTexto 44">
            <a:extLst>
              <a:ext uri="{FF2B5EF4-FFF2-40B4-BE49-F238E27FC236}">
                <a16:creationId xmlns:a16="http://schemas.microsoft.com/office/drawing/2014/main" id="{E4B07E87-A69D-4556-A76E-48E523D93FF6}"/>
              </a:ext>
            </a:extLst>
          </p:cNvPr>
          <p:cNvSpPr txBox="1"/>
          <p:nvPr/>
        </p:nvSpPr>
        <p:spPr>
          <a:xfrm>
            <a:off x="2073846" y="-2294129"/>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 Como lenguaje Utilizado</a:t>
            </a:r>
          </a:p>
        </p:txBody>
      </p:sp>
      <p:pic>
        <p:nvPicPr>
          <p:cNvPr id="16" name="Imagen 15">
            <a:extLst>
              <a:ext uri="{FF2B5EF4-FFF2-40B4-BE49-F238E27FC236}">
                <a16:creationId xmlns:a16="http://schemas.microsoft.com/office/drawing/2014/main" id="{D95E4941-A5DF-4BA2-8666-4F3FFA33999E}"/>
              </a:ext>
            </a:extLst>
          </p:cNvPr>
          <p:cNvPicPr/>
          <p:nvPr/>
        </p:nvPicPr>
        <p:blipFill>
          <a:blip r:embed="rId11">
            <a:extLst>
              <a:ext uri="{28A0092B-C50C-407E-A947-70E740481C1C}">
                <a14:useLocalDpi xmlns:a14="http://schemas.microsoft.com/office/drawing/2010/main" val="0"/>
              </a:ext>
            </a:extLst>
          </a:blip>
          <a:srcRect/>
          <a:stretch>
            <a:fillRect/>
          </a:stretch>
        </p:blipFill>
        <p:spPr bwMode="auto">
          <a:xfrm>
            <a:off x="1290352" y="1826170"/>
            <a:ext cx="9611296" cy="11817694"/>
          </a:xfrm>
          <a:prstGeom prst="rect">
            <a:avLst/>
          </a:prstGeom>
          <a:noFill/>
          <a:ln>
            <a:noFill/>
          </a:ln>
        </p:spPr>
      </p:pic>
      <p:sp>
        <p:nvSpPr>
          <p:cNvPr id="4" name="Marco 3">
            <a:extLst>
              <a:ext uri="{FF2B5EF4-FFF2-40B4-BE49-F238E27FC236}">
                <a16:creationId xmlns:a16="http://schemas.microsoft.com/office/drawing/2014/main" id="{2608E2D6-0F1C-475C-A906-0898476A2B7C}"/>
              </a:ext>
            </a:extLst>
          </p:cNvPr>
          <p:cNvSpPr/>
          <p:nvPr/>
        </p:nvSpPr>
        <p:spPr>
          <a:xfrm>
            <a:off x="-6237148" y="-8259506"/>
            <a:ext cx="22892505" cy="23158210"/>
          </a:xfrm>
          <a:prstGeom prst="frame">
            <a:avLst>
              <a:gd name="adj1" fmla="val 45324"/>
            </a:avLst>
          </a:prstGeom>
          <a:solidFill>
            <a:schemeClr val="tx1">
              <a:alpha val="8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8" name="CuadroTexto 17">
            <a:extLst>
              <a:ext uri="{FF2B5EF4-FFF2-40B4-BE49-F238E27FC236}">
                <a16:creationId xmlns:a16="http://schemas.microsoft.com/office/drawing/2014/main" id="{69A2FCA8-8CB2-440A-9C21-102645D902B4}"/>
              </a:ext>
            </a:extLst>
          </p:cNvPr>
          <p:cNvSpPr txBox="1"/>
          <p:nvPr/>
        </p:nvSpPr>
        <p:spPr>
          <a:xfrm>
            <a:off x="18392091" y="2390471"/>
            <a:ext cx="331642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Usuarios:</a:t>
            </a:r>
          </a:p>
        </p:txBody>
      </p:sp>
      <p:sp>
        <p:nvSpPr>
          <p:cNvPr id="19" name="CuadroTexto 18">
            <a:extLst>
              <a:ext uri="{FF2B5EF4-FFF2-40B4-BE49-F238E27FC236}">
                <a16:creationId xmlns:a16="http://schemas.microsoft.com/office/drawing/2014/main" id="{3FF12B5D-EF31-4B26-908C-BB507BE1495F}"/>
              </a:ext>
            </a:extLst>
          </p:cNvPr>
          <p:cNvSpPr txBox="1"/>
          <p:nvPr/>
        </p:nvSpPr>
        <p:spPr>
          <a:xfrm>
            <a:off x="18423981" y="3055439"/>
            <a:ext cx="5326937"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en la que se almacena la información de las cuentas tanto de usuarios como de administradores</a:t>
            </a:r>
          </a:p>
        </p:txBody>
      </p:sp>
      <p:sp>
        <p:nvSpPr>
          <p:cNvPr id="20" name="CuadroTexto 19">
            <a:extLst>
              <a:ext uri="{FF2B5EF4-FFF2-40B4-BE49-F238E27FC236}">
                <a16:creationId xmlns:a16="http://schemas.microsoft.com/office/drawing/2014/main" id="{33C783A6-6E83-46A7-BA4E-C91A10F244CD}"/>
              </a:ext>
            </a:extLst>
          </p:cNvPr>
          <p:cNvSpPr txBox="1"/>
          <p:nvPr/>
        </p:nvSpPr>
        <p:spPr>
          <a:xfrm>
            <a:off x="358629" y="4456777"/>
            <a:ext cx="331642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Clientes:</a:t>
            </a:r>
          </a:p>
        </p:txBody>
      </p:sp>
      <p:sp>
        <p:nvSpPr>
          <p:cNvPr id="21" name="CuadroTexto 20">
            <a:extLst>
              <a:ext uri="{FF2B5EF4-FFF2-40B4-BE49-F238E27FC236}">
                <a16:creationId xmlns:a16="http://schemas.microsoft.com/office/drawing/2014/main" id="{4B4C4E2F-8FCA-4F17-854D-168BDF7BF444}"/>
              </a:ext>
            </a:extLst>
          </p:cNvPr>
          <p:cNvSpPr txBox="1"/>
          <p:nvPr/>
        </p:nvSpPr>
        <p:spPr>
          <a:xfrm>
            <a:off x="390519" y="5121745"/>
            <a:ext cx="6544954"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en la que se almacena la información de cualquier usuario que haya realizado alguna reserva / cita</a:t>
            </a:r>
          </a:p>
        </p:txBody>
      </p:sp>
      <p:sp>
        <p:nvSpPr>
          <p:cNvPr id="22" name="CuadroTexto 21">
            <a:extLst>
              <a:ext uri="{FF2B5EF4-FFF2-40B4-BE49-F238E27FC236}">
                <a16:creationId xmlns:a16="http://schemas.microsoft.com/office/drawing/2014/main" id="{59FE3256-87B9-48A3-8783-5EAF08251CA5}"/>
              </a:ext>
            </a:extLst>
          </p:cNvPr>
          <p:cNvSpPr txBox="1"/>
          <p:nvPr/>
        </p:nvSpPr>
        <p:spPr>
          <a:xfrm>
            <a:off x="-9024830" y="2094368"/>
            <a:ext cx="331642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Reservas:</a:t>
            </a:r>
          </a:p>
        </p:txBody>
      </p:sp>
      <p:sp>
        <p:nvSpPr>
          <p:cNvPr id="23" name="CuadroTexto 22">
            <a:extLst>
              <a:ext uri="{FF2B5EF4-FFF2-40B4-BE49-F238E27FC236}">
                <a16:creationId xmlns:a16="http://schemas.microsoft.com/office/drawing/2014/main" id="{98C04802-B2DF-4444-9F6C-8FFDA2E7AC1B}"/>
              </a:ext>
            </a:extLst>
          </p:cNvPr>
          <p:cNvSpPr txBox="1"/>
          <p:nvPr/>
        </p:nvSpPr>
        <p:spPr>
          <a:xfrm>
            <a:off x="-8992940" y="2759336"/>
            <a:ext cx="6544954"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en la que se almacenan las reservas que realiza un cliente. Pueden ser o no relacionadas con vehículos</a:t>
            </a:r>
          </a:p>
        </p:txBody>
      </p:sp>
    </p:spTree>
    <p:extLst>
      <p:ext uri="{BB962C8B-B14F-4D97-AF65-F5344CB8AC3E}">
        <p14:creationId xmlns:p14="http://schemas.microsoft.com/office/powerpoint/2010/main" val="329140887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532591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0519" y="63439"/>
            <a:ext cx="1150578" cy="1150578"/>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2765002" y="-3244684"/>
            <a:ext cx="452046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pic>
        <p:nvPicPr>
          <p:cNvPr id="39" name="Imagen 38">
            <a:extLst>
              <a:ext uri="{FF2B5EF4-FFF2-40B4-BE49-F238E27FC236}">
                <a16:creationId xmlns:a16="http://schemas.microsoft.com/office/drawing/2014/main" id="{8604F263-FB94-4938-9F53-3A9776E2FE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355" y="-6590123"/>
            <a:ext cx="1943645" cy="1943645"/>
          </a:xfrm>
          <a:prstGeom prst="rect">
            <a:avLst/>
          </a:prstGeom>
        </p:spPr>
      </p:pic>
      <p:sp>
        <p:nvSpPr>
          <p:cNvPr id="40" name="CuadroTexto 39">
            <a:extLst>
              <a:ext uri="{FF2B5EF4-FFF2-40B4-BE49-F238E27FC236}">
                <a16:creationId xmlns:a16="http://schemas.microsoft.com/office/drawing/2014/main" id="{D409E579-58FC-489C-A628-60FADDF01B4E}"/>
              </a:ext>
            </a:extLst>
          </p:cNvPr>
          <p:cNvSpPr txBox="1"/>
          <p:nvPr/>
        </p:nvSpPr>
        <p:spPr>
          <a:xfrm>
            <a:off x="2757902" y="-5910689"/>
            <a:ext cx="644705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Aplicación de escritorio</a:t>
            </a:r>
          </a:p>
        </p:txBody>
      </p:sp>
      <p:sp>
        <p:nvSpPr>
          <p:cNvPr id="42" name="CuadroTexto 41">
            <a:extLst>
              <a:ext uri="{FF2B5EF4-FFF2-40B4-BE49-F238E27FC236}">
                <a16:creationId xmlns:a16="http://schemas.microsoft.com/office/drawing/2014/main" id="{964711B8-3DC9-4E13-848B-1D4EC33735C9}"/>
              </a:ext>
            </a:extLst>
          </p:cNvPr>
          <p:cNvSpPr txBox="1"/>
          <p:nvPr/>
        </p:nvSpPr>
        <p:spPr>
          <a:xfrm>
            <a:off x="1967166" y="-4063882"/>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Desarrollada en Visual Studio</a:t>
            </a:r>
          </a:p>
        </p:txBody>
      </p:sp>
      <p:pic>
        <p:nvPicPr>
          <p:cNvPr id="17" name="Imagen 16">
            <a:extLst>
              <a:ext uri="{FF2B5EF4-FFF2-40B4-BE49-F238E27FC236}">
                <a16:creationId xmlns:a16="http://schemas.microsoft.com/office/drawing/2014/main" id="{0DB8A730-ABBF-40AE-B101-9956C6C3BD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3355" y="-4267890"/>
            <a:ext cx="1039750" cy="911413"/>
          </a:xfrm>
          <a:prstGeom prst="rect">
            <a:avLst/>
          </a:prstGeom>
        </p:spPr>
      </p:pic>
      <p:pic>
        <p:nvPicPr>
          <p:cNvPr id="27" name="Imagen 26">
            <a:extLst>
              <a:ext uri="{FF2B5EF4-FFF2-40B4-BE49-F238E27FC236}">
                <a16:creationId xmlns:a16="http://schemas.microsoft.com/office/drawing/2014/main" id="{E1E53A8C-7F7B-4697-B987-B10D212769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040" y="-2764922"/>
            <a:ext cx="1464806" cy="1464806"/>
          </a:xfrm>
          <a:prstGeom prst="rect">
            <a:avLst/>
          </a:prstGeom>
        </p:spPr>
      </p:pic>
      <p:sp>
        <p:nvSpPr>
          <p:cNvPr id="45" name="CuadroTexto 44">
            <a:extLst>
              <a:ext uri="{FF2B5EF4-FFF2-40B4-BE49-F238E27FC236}">
                <a16:creationId xmlns:a16="http://schemas.microsoft.com/office/drawing/2014/main" id="{E4B07E87-A69D-4556-A76E-48E523D93FF6}"/>
              </a:ext>
            </a:extLst>
          </p:cNvPr>
          <p:cNvSpPr txBox="1"/>
          <p:nvPr/>
        </p:nvSpPr>
        <p:spPr>
          <a:xfrm>
            <a:off x="2073846" y="-2294129"/>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 Como lenguaje Utilizado</a:t>
            </a:r>
          </a:p>
        </p:txBody>
      </p:sp>
      <p:pic>
        <p:nvPicPr>
          <p:cNvPr id="16" name="Imagen 15">
            <a:extLst>
              <a:ext uri="{FF2B5EF4-FFF2-40B4-BE49-F238E27FC236}">
                <a16:creationId xmlns:a16="http://schemas.microsoft.com/office/drawing/2014/main" id="{D95E4941-A5DF-4BA2-8666-4F3FFA33999E}"/>
              </a:ext>
            </a:extLst>
          </p:cNvPr>
          <p:cNvPicPr/>
          <p:nvPr/>
        </p:nvPicPr>
        <p:blipFill>
          <a:blip r:embed="rId11">
            <a:extLst>
              <a:ext uri="{28A0092B-C50C-407E-A947-70E740481C1C}">
                <a14:useLocalDpi xmlns:a14="http://schemas.microsoft.com/office/drawing/2010/main" val="0"/>
              </a:ext>
            </a:extLst>
          </a:blip>
          <a:srcRect/>
          <a:stretch>
            <a:fillRect/>
          </a:stretch>
        </p:blipFill>
        <p:spPr bwMode="auto">
          <a:xfrm>
            <a:off x="1290352" y="1826170"/>
            <a:ext cx="9611296" cy="11817694"/>
          </a:xfrm>
          <a:prstGeom prst="rect">
            <a:avLst/>
          </a:prstGeom>
          <a:noFill/>
          <a:ln>
            <a:noFill/>
          </a:ln>
        </p:spPr>
      </p:pic>
      <p:sp>
        <p:nvSpPr>
          <p:cNvPr id="4" name="Marco 3">
            <a:extLst>
              <a:ext uri="{FF2B5EF4-FFF2-40B4-BE49-F238E27FC236}">
                <a16:creationId xmlns:a16="http://schemas.microsoft.com/office/drawing/2014/main" id="{2608E2D6-0F1C-475C-A906-0898476A2B7C}"/>
              </a:ext>
            </a:extLst>
          </p:cNvPr>
          <p:cNvSpPr/>
          <p:nvPr/>
        </p:nvSpPr>
        <p:spPr>
          <a:xfrm>
            <a:off x="-1600509" y="-8811051"/>
            <a:ext cx="22892505" cy="23158210"/>
          </a:xfrm>
          <a:prstGeom prst="frame">
            <a:avLst>
              <a:gd name="adj1" fmla="val 45836"/>
            </a:avLst>
          </a:prstGeom>
          <a:solidFill>
            <a:schemeClr val="tx1">
              <a:alpha val="8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8" name="CuadroTexto 17">
            <a:extLst>
              <a:ext uri="{FF2B5EF4-FFF2-40B4-BE49-F238E27FC236}">
                <a16:creationId xmlns:a16="http://schemas.microsoft.com/office/drawing/2014/main" id="{69A2FCA8-8CB2-440A-9C21-102645D902B4}"/>
              </a:ext>
            </a:extLst>
          </p:cNvPr>
          <p:cNvSpPr txBox="1"/>
          <p:nvPr/>
        </p:nvSpPr>
        <p:spPr>
          <a:xfrm>
            <a:off x="18392091" y="2390471"/>
            <a:ext cx="331642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Usuarios:</a:t>
            </a:r>
          </a:p>
        </p:txBody>
      </p:sp>
      <p:sp>
        <p:nvSpPr>
          <p:cNvPr id="19" name="CuadroTexto 18">
            <a:extLst>
              <a:ext uri="{FF2B5EF4-FFF2-40B4-BE49-F238E27FC236}">
                <a16:creationId xmlns:a16="http://schemas.microsoft.com/office/drawing/2014/main" id="{3FF12B5D-EF31-4B26-908C-BB507BE1495F}"/>
              </a:ext>
            </a:extLst>
          </p:cNvPr>
          <p:cNvSpPr txBox="1"/>
          <p:nvPr/>
        </p:nvSpPr>
        <p:spPr>
          <a:xfrm>
            <a:off x="18423981" y="3055439"/>
            <a:ext cx="5326937"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en la que se almacena la información de las cuentas tanto de usuarios como de administradores</a:t>
            </a:r>
          </a:p>
        </p:txBody>
      </p:sp>
      <p:sp>
        <p:nvSpPr>
          <p:cNvPr id="20" name="CuadroTexto 19">
            <a:extLst>
              <a:ext uri="{FF2B5EF4-FFF2-40B4-BE49-F238E27FC236}">
                <a16:creationId xmlns:a16="http://schemas.microsoft.com/office/drawing/2014/main" id="{33C783A6-6E83-46A7-BA4E-C91A10F244CD}"/>
              </a:ext>
            </a:extLst>
          </p:cNvPr>
          <p:cNvSpPr txBox="1"/>
          <p:nvPr/>
        </p:nvSpPr>
        <p:spPr>
          <a:xfrm>
            <a:off x="17975567" y="4456777"/>
            <a:ext cx="331642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Clientes:</a:t>
            </a:r>
          </a:p>
        </p:txBody>
      </p:sp>
      <p:sp>
        <p:nvSpPr>
          <p:cNvPr id="21" name="CuadroTexto 20">
            <a:extLst>
              <a:ext uri="{FF2B5EF4-FFF2-40B4-BE49-F238E27FC236}">
                <a16:creationId xmlns:a16="http://schemas.microsoft.com/office/drawing/2014/main" id="{4B4C4E2F-8FCA-4F17-854D-168BDF7BF444}"/>
              </a:ext>
            </a:extLst>
          </p:cNvPr>
          <p:cNvSpPr txBox="1"/>
          <p:nvPr/>
        </p:nvSpPr>
        <p:spPr>
          <a:xfrm>
            <a:off x="18007457" y="5121745"/>
            <a:ext cx="6544954"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en la que se almacena la información de cualquier usuario que haya realizado alguna reserva / cita</a:t>
            </a:r>
          </a:p>
        </p:txBody>
      </p:sp>
      <p:sp>
        <p:nvSpPr>
          <p:cNvPr id="22" name="CuadroTexto 21">
            <a:extLst>
              <a:ext uri="{FF2B5EF4-FFF2-40B4-BE49-F238E27FC236}">
                <a16:creationId xmlns:a16="http://schemas.microsoft.com/office/drawing/2014/main" id="{0A220F78-E9FC-47AB-84A5-6A3F905BE879}"/>
              </a:ext>
            </a:extLst>
          </p:cNvPr>
          <p:cNvSpPr txBox="1"/>
          <p:nvPr/>
        </p:nvSpPr>
        <p:spPr>
          <a:xfrm>
            <a:off x="1980881" y="2094368"/>
            <a:ext cx="331642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Reservas:</a:t>
            </a:r>
          </a:p>
        </p:txBody>
      </p:sp>
      <p:sp>
        <p:nvSpPr>
          <p:cNvPr id="23" name="CuadroTexto 22">
            <a:extLst>
              <a:ext uri="{FF2B5EF4-FFF2-40B4-BE49-F238E27FC236}">
                <a16:creationId xmlns:a16="http://schemas.microsoft.com/office/drawing/2014/main" id="{1D236CFB-B765-4EC3-87CE-BAA92AD03101}"/>
              </a:ext>
            </a:extLst>
          </p:cNvPr>
          <p:cNvSpPr txBox="1"/>
          <p:nvPr/>
        </p:nvSpPr>
        <p:spPr>
          <a:xfrm>
            <a:off x="2012771" y="2759336"/>
            <a:ext cx="6544954"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en la que se almacenan las reservas que realiza un cliente. Pueden ser o no relacionadas con vehículos</a:t>
            </a:r>
          </a:p>
        </p:txBody>
      </p:sp>
      <p:sp>
        <p:nvSpPr>
          <p:cNvPr id="26" name="CuadroTexto 25">
            <a:extLst>
              <a:ext uri="{FF2B5EF4-FFF2-40B4-BE49-F238E27FC236}">
                <a16:creationId xmlns:a16="http://schemas.microsoft.com/office/drawing/2014/main" id="{518F942F-0B6F-426E-8C49-618710BD82CC}"/>
              </a:ext>
            </a:extLst>
          </p:cNvPr>
          <p:cNvSpPr txBox="1"/>
          <p:nvPr/>
        </p:nvSpPr>
        <p:spPr>
          <a:xfrm>
            <a:off x="8164617" y="7528227"/>
            <a:ext cx="331642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Ventas:</a:t>
            </a:r>
          </a:p>
        </p:txBody>
      </p:sp>
      <p:sp>
        <p:nvSpPr>
          <p:cNvPr id="28" name="CuadroTexto 27">
            <a:extLst>
              <a:ext uri="{FF2B5EF4-FFF2-40B4-BE49-F238E27FC236}">
                <a16:creationId xmlns:a16="http://schemas.microsoft.com/office/drawing/2014/main" id="{83A12121-F761-491A-9E2E-E21BE084A8BD}"/>
              </a:ext>
            </a:extLst>
          </p:cNvPr>
          <p:cNvSpPr txBox="1"/>
          <p:nvPr/>
        </p:nvSpPr>
        <p:spPr>
          <a:xfrm>
            <a:off x="8196507" y="8193195"/>
            <a:ext cx="6544954"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en la que se registran citas relacionadas con vehículos que acaban siendo aceptadas como ventas.</a:t>
            </a:r>
          </a:p>
        </p:txBody>
      </p:sp>
    </p:spTree>
    <p:extLst>
      <p:ext uri="{BB962C8B-B14F-4D97-AF65-F5344CB8AC3E}">
        <p14:creationId xmlns:p14="http://schemas.microsoft.com/office/powerpoint/2010/main" val="420967091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532591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0519" y="63439"/>
            <a:ext cx="1150578" cy="1150578"/>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2765002" y="-3244684"/>
            <a:ext cx="452046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pic>
        <p:nvPicPr>
          <p:cNvPr id="39" name="Imagen 38">
            <a:extLst>
              <a:ext uri="{FF2B5EF4-FFF2-40B4-BE49-F238E27FC236}">
                <a16:creationId xmlns:a16="http://schemas.microsoft.com/office/drawing/2014/main" id="{8604F263-FB94-4938-9F53-3A9776E2FE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355" y="-6590123"/>
            <a:ext cx="1943645" cy="1943645"/>
          </a:xfrm>
          <a:prstGeom prst="rect">
            <a:avLst/>
          </a:prstGeom>
        </p:spPr>
      </p:pic>
      <p:sp>
        <p:nvSpPr>
          <p:cNvPr id="40" name="CuadroTexto 39">
            <a:extLst>
              <a:ext uri="{FF2B5EF4-FFF2-40B4-BE49-F238E27FC236}">
                <a16:creationId xmlns:a16="http://schemas.microsoft.com/office/drawing/2014/main" id="{D409E579-58FC-489C-A628-60FADDF01B4E}"/>
              </a:ext>
            </a:extLst>
          </p:cNvPr>
          <p:cNvSpPr txBox="1"/>
          <p:nvPr/>
        </p:nvSpPr>
        <p:spPr>
          <a:xfrm>
            <a:off x="2757902" y="-5910689"/>
            <a:ext cx="644705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Aplicación de escritorio</a:t>
            </a:r>
          </a:p>
        </p:txBody>
      </p:sp>
      <p:sp>
        <p:nvSpPr>
          <p:cNvPr id="42" name="CuadroTexto 41">
            <a:extLst>
              <a:ext uri="{FF2B5EF4-FFF2-40B4-BE49-F238E27FC236}">
                <a16:creationId xmlns:a16="http://schemas.microsoft.com/office/drawing/2014/main" id="{964711B8-3DC9-4E13-848B-1D4EC33735C9}"/>
              </a:ext>
            </a:extLst>
          </p:cNvPr>
          <p:cNvSpPr txBox="1"/>
          <p:nvPr/>
        </p:nvSpPr>
        <p:spPr>
          <a:xfrm>
            <a:off x="1967166" y="-4063882"/>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Desarrollada en Visual Studio</a:t>
            </a:r>
          </a:p>
        </p:txBody>
      </p:sp>
      <p:pic>
        <p:nvPicPr>
          <p:cNvPr id="17" name="Imagen 16">
            <a:extLst>
              <a:ext uri="{FF2B5EF4-FFF2-40B4-BE49-F238E27FC236}">
                <a16:creationId xmlns:a16="http://schemas.microsoft.com/office/drawing/2014/main" id="{0DB8A730-ABBF-40AE-B101-9956C6C3BD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3355" y="-4267890"/>
            <a:ext cx="1039750" cy="911413"/>
          </a:xfrm>
          <a:prstGeom prst="rect">
            <a:avLst/>
          </a:prstGeom>
        </p:spPr>
      </p:pic>
      <p:pic>
        <p:nvPicPr>
          <p:cNvPr id="27" name="Imagen 26">
            <a:extLst>
              <a:ext uri="{FF2B5EF4-FFF2-40B4-BE49-F238E27FC236}">
                <a16:creationId xmlns:a16="http://schemas.microsoft.com/office/drawing/2014/main" id="{E1E53A8C-7F7B-4697-B987-B10D212769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040" y="-2764922"/>
            <a:ext cx="1464806" cy="1464806"/>
          </a:xfrm>
          <a:prstGeom prst="rect">
            <a:avLst/>
          </a:prstGeom>
        </p:spPr>
      </p:pic>
      <p:sp>
        <p:nvSpPr>
          <p:cNvPr id="45" name="CuadroTexto 44">
            <a:extLst>
              <a:ext uri="{FF2B5EF4-FFF2-40B4-BE49-F238E27FC236}">
                <a16:creationId xmlns:a16="http://schemas.microsoft.com/office/drawing/2014/main" id="{E4B07E87-A69D-4556-A76E-48E523D93FF6}"/>
              </a:ext>
            </a:extLst>
          </p:cNvPr>
          <p:cNvSpPr txBox="1"/>
          <p:nvPr/>
        </p:nvSpPr>
        <p:spPr>
          <a:xfrm>
            <a:off x="2073846" y="-2294129"/>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 Como lenguaje Utilizado</a:t>
            </a:r>
          </a:p>
        </p:txBody>
      </p:sp>
      <p:pic>
        <p:nvPicPr>
          <p:cNvPr id="16" name="Imagen 15">
            <a:extLst>
              <a:ext uri="{FF2B5EF4-FFF2-40B4-BE49-F238E27FC236}">
                <a16:creationId xmlns:a16="http://schemas.microsoft.com/office/drawing/2014/main" id="{D95E4941-A5DF-4BA2-8666-4F3FFA33999E}"/>
              </a:ext>
            </a:extLst>
          </p:cNvPr>
          <p:cNvPicPr/>
          <p:nvPr/>
        </p:nvPicPr>
        <p:blipFill>
          <a:blip r:embed="rId11">
            <a:extLst>
              <a:ext uri="{28A0092B-C50C-407E-A947-70E740481C1C}">
                <a14:useLocalDpi xmlns:a14="http://schemas.microsoft.com/office/drawing/2010/main" val="0"/>
              </a:ext>
            </a:extLst>
          </a:blip>
          <a:srcRect/>
          <a:stretch>
            <a:fillRect/>
          </a:stretch>
        </p:blipFill>
        <p:spPr bwMode="auto">
          <a:xfrm>
            <a:off x="1290352" y="1826170"/>
            <a:ext cx="9611296" cy="11817694"/>
          </a:xfrm>
          <a:prstGeom prst="rect">
            <a:avLst/>
          </a:prstGeom>
          <a:noFill/>
          <a:ln>
            <a:noFill/>
          </a:ln>
        </p:spPr>
      </p:pic>
      <p:sp>
        <p:nvSpPr>
          <p:cNvPr id="4" name="Marco 3">
            <a:extLst>
              <a:ext uri="{FF2B5EF4-FFF2-40B4-BE49-F238E27FC236}">
                <a16:creationId xmlns:a16="http://schemas.microsoft.com/office/drawing/2014/main" id="{2608E2D6-0F1C-475C-A906-0898476A2B7C}"/>
              </a:ext>
            </a:extLst>
          </p:cNvPr>
          <p:cNvSpPr/>
          <p:nvPr/>
        </p:nvSpPr>
        <p:spPr>
          <a:xfrm>
            <a:off x="-9039535" y="-6288831"/>
            <a:ext cx="22892505" cy="23158210"/>
          </a:xfrm>
          <a:prstGeom prst="frame">
            <a:avLst>
              <a:gd name="adj1" fmla="val 45836"/>
            </a:avLst>
          </a:prstGeom>
          <a:solidFill>
            <a:schemeClr val="tx1">
              <a:alpha val="8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8" name="CuadroTexto 17">
            <a:extLst>
              <a:ext uri="{FF2B5EF4-FFF2-40B4-BE49-F238E27FC236}">
                <a16:creationId xmlns:a16="http://schemas.microsoft.com/office/drawing/2014/main" id="{69A2FCA8-8CB2-440A-9C21-102645D902B4}"/>
              </a:ext>
            </a:extLst>
          </p:cNvPr>
          <p:cNvSpPr txBox="1"/>
          <p:nvPr/>
        </p:nvSpPr>
        <p:spPr>
          <a:xfrm>
            <a:off x="18392091" y="2390471"/>
            <a:ext cx="331642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Usuarios:</a:t>
            </a:r>
          </a:p>
        </p:txBody>
      </p:sp>
      <p:sp>
        <p:nvSpPr>
          <p:cNvPr id="19" name="CuadroTexto 18">
            <a:extLst>
              <a:ext uri="{FF2B5EF4-FFF2-40B4-BE49-F238E27FC236}">
                <a16:creationId xmlns:a16="http://schemas.microsoft.com/office/drawing/2014/main" id="{3FF12B5D-EF31-4B26-908C-BB507BE1495F}"/>
              </a:ext>
            </a:extLst>
          </p:cNvPr>
          <p:cNvSpPr txBox="1"/>
          <p:nvPr/>
        </p:nvSpPr>
        <p:spPr>
          <a:xfrm>
            <a:off x="18423981" y="3055439"/>
            <a:ext cx="5326937"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en la que se almacena la información de las cuentas tanto de usuarios como de administradores</a:t>
            </a:r>
          </a:p>
        </p:txBody>
      </p:sp>
      <p:sp>
        <p:nvSpPr>
          <p:cNvPr id="20" name="CuadroTexto 19">
            <a:extLst>
              <a:ext uri="{FF2B5EF4-FFF2-40B4-BE49-F238E27FC236}">
                <a16:creationId xmlns:a16="http://schemas.microsoft.com/office/drawing/2014/main" id="{33C783A6-6E83-46A7-BA4E-C91A10F244CD}"/>
              </a:ext>
            </a:extLst>
          </p:cNvPr>
          <p:cNvSpPr txBox="1"/>
          <p:nvPr/>
        </p:nvSpPr>
        <p:spPr>
          <a:xfrm>
            <a:off x="17975567" y="4456777"/>
            <a:ext cx="331642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Clientes:</a:t>
            </a:r>
          </a:p>
        </p:txBody>
      </p:sp>
      <p:sp>
        <p:nvSpPr>
          <p:cNvPr id="21" name="CuadroTexto 20">
            <a:extLst>
              <a:ext uri="{FF2B5EF4-FFF2-40B4-BE49-F238E27FC236}">
                <a16:creationId xmlns:a16="http://schemas.microsoft.com/office/drawing/2014/main" id="{4B4C4E2F-8FCA-4F17-854D-168BDF7BF444}"/>
              </a:ext>
            </a:extLst>
          </p:cNvPr>
          <p:cNvSpPr txBox="1"/>
          <p:nvPr/>
        </p:nvSpPr>
        <p:spPr>
          <a:xfrm>
            <a:off x="18007457" y="5121745"/>
            <a:ext cx="6544954"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en la que se almacena la información de cualquier usuario que haya realizado alguna reserva / cita</a:t>
            </a:r>
          </a:p>
        </p:txBody>
      </p:sp>
      <p:sp>
        <p:nvSpPr>
          <p:cNvPr id="22" name="CuadroTexto 21">
            <a:extLst>
              <a:ext uri="{FF2B5EF4-FFF2-40B4-BE49-F238E27FC236}">
                <a16:creationId xmlns:a16="http://schemas.microsoft.com/office/drawing/2014/main" id="{0A220F78-E9FC-47AB-84A5-6A3F905BE879}"/>
              </a:ext>
            </a:extLst>
          </p:cNvPr>
          <p:cNvSpPr txBox="1"/>
          <p:nvPr/>
        </p:nvSpPr>
        <p:spPr>
          <a:xfrm>
            <a:off x="-5974282" y="-1997711"/>
            <a:ext cx="331642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Reservas:</a:t>
            </a:r>
          </a:p>
        </p:txBody>
      </p:sp>
      <p:sp>
        <p:nvSpPr>
          <p:cNvPr id="23" name="CuadroTexto 22">
            <a:extLst>
              <a:ext uri="{FF2B5EF4-FFF2-40B4-BE49-F238E27FC236}">
                <a16:creationId xmlns:a16="http://schemas.microsoft.com/office/drawing/2014/main" id="{1D236CFB-B765-4EC3-87CE-BAA92AD03101}"/>
              </a:ext>
            </a:extLst>
          </p:cNvPr>
          <p:cNvSpPr txBox="1"/>
          <p:nvPr/>
        </p:nvSpPr>
        <p:spPr>
          <a:xfrm>
            <a:off x="-5942392" y="-1332743"/>
            <a:ext cx="6544954"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en la que se almacenan las reservas que realiza un cliente. Pueden ser o no relacionadas con vehículos</a:t>
            </a:r>
          </a:p>
        </p:txBody>
      </p:sp>
      <p:sp>
        <p:nvSpPr>
          <p:cNvPr id="24" name="CuadroTexto 23">
            <a:extLst>
              <a:ext uri="{FF2B5EF4-FFF2-40B4-BE49-F238E27FC236}">
                <a16:creationId xmlns:a16="http://schemas.microsoft.com/office/drawing/2014/main" id="{2F50CACD-D03A-4238-80B6-28BB52AB1420}"/>
              </a:ext>
            </a:extLst>
          </p:cNvPr>
          <p:cNvSpPr txBox="1"/>
          <p:nvPr/>
        </p:nvSpPr>
        <p:spPr>
          <a:xfrm>
            <a:off x="3802395" y="4716207"/>
            <a:ext cx="331642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Ventas:</a:t>
            </a:r>
          </a:p>
        </p:txBody>
      </p:sp>
      <p:sp>
        <p:nvSpPr>
          <p:cNvPr id="25" name="CuadroTexto 24">
            <a:extLst>
              <a:ext uri="{FF2B5EF4-FFF2-40B4-BE49-F238E27FC236}">
                <a16:creationId xmlns:a16="http://schemas.microsoft.com/office/drawing/2014/main" id="{24EF85FF-788E-48F3-9463-A492AFCECE80}"/>
              </a:ext>
            </a:extLst>
          </p:cNvPr>
          <p:cNvSpPr txBox="1"/>
          <p:nvPr/>
        </p:nvSpPr>
        <p:spPr>
          <a:xfrm>
            <a:off x="3834285" y="5381175"/>
            <a:ext cx="6544954"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en la que se registran citas relacionadas con vehículos que acaban siendo aceptadas como ventas.</a:t>
            </a:r>
          </a:p>
        </p:txBody>
      </p:sp>
      <p:sp>
        <p:nvSpPr>
          <p:cNvPr id="26" name="CuadroTexto 25">
            <a:extLst>
              <a:ext uri="{FF2B5EF4-FFF2-40B4-BE49-F238E27FC236}">
                <a16:creationId xmlns:a16="http://schemas.microsoft.com/office/drawing/2014/main" id="{4C1F5117-BEAC-425D-8FD5-6DD173145A31}"/>
              </a:ext>
            </a:extLst>
          </p:cNvPr>
          <p:cNvSpPr txBox="1"/>
          <p:nvPr/>
        </p:nvSpPr>
        <p:spPr>
          <a:xfrm>
            <a:off x="-9242484" y="4453822"/>
            <a:ext cx="331642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Solicitudes:</a:t>
            </a:r>
          </a:p>
        </p:txBody>
      </p:sp>
      <p:sp>
        <p:nvSpPr>
          <p:cNvPr id="28" name="CuadroTexto 27">
            <a:extLst>
              <a:ext uri="{FF2B5EF4-FFF2-40B4-BE49-F238E27FC236}">
                <a16:creationId xmlns:a16="http://schemas.microsoft.com/office/drawing/2014/main" id="{3087D1DE-3EAD-455E-A82E-10604E6B3972}"/>
              </a:ext>
            </a:extLst>
          </p:cNvPr>
          <p:cNvSpPr txBox="1"/>
          <p:nvPr/>
        </p:nvSpPr>
        <p:spPr>
          <a:xfrm>
            <a:off x="-9210594" y="5118790"/>
            <a:ext cx="6254563"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en la que se almacenan temporalmente las solicitudes que posteriormente se convertirán en reservas </a:t>
            </a:r>
          </a:p>
        </p:txBody>
      </p:sp>
    </p:spTree>
    <p:extLst>
      <p:ext uri="{BB962C8B-B14F-4D97-AF65-F5344CB8AC3E}">
        <p14:creationId xmlns:p14="http://schemas.microsoft.com/office/powerpoint/2010/main" val="174649489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532591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0519" y="63439"/>
            <a:ext cx="1150578" cy="1150578"/>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2765002" y="-3244684"/>
            <a:ext cx="452046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pic>
        <p:nvPicPr>
          <p:cNvPr id="39" name="Imagen 38">
            <a:extLst>
              <a:ext uri="{FF2B5EF4-FFF2-40B4-BE49-F238E27FC236}">
                <a16:creationId xmlns:a16="http://schemas.microsoft.com/office/drawing/2014/main" id="{8604F263-FB94-4938-9F53-3A9776E2FE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355" y="-6590123"/>
            <a:ext cx="1943645" cy="1943645"/>
          </a:xfrm>
          <a:prstGeom prst="rect">
            <a:avLst/>
          </a:prstGeom>
        </p:spPr>
      </p:pic>
      <p:sp>
        <p:nvSpPr>
          <p:cNvPr id="40" name="CuadroTexto 39">
            <a:extLst>
              <a:ext uri="{FF2B5EF4-FFF2-40B4-BE49-F238E27FC236}">
                <a16:creationId xmlns:a16="http://schemas.microsoft.com/office/drawing/2014/main" id="{D409E579-58FC-489C-A628-60FADDF01B4E}"/>
              </a:ext>
            </a:extLst>
          </p:cNvPr>
          <p:cNvSpPr txBox="1"/>
          <p:nvPr/>
        </p:nvSpPr>
        <p:spPr>
          <a:xfrm>
            <a:off x="2757902" y="-5910689"/>
            <a:ext cx="644705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Aplicación de escritorio</a:t>
            </a:r>
          </a:p>
        </p:txBody>
      </p:sp>
      <p:sp>
        <p:nvSpPr>
          <p:cNvPr id="42" name="CuadroTexto 41">
            <a:extLst>
              <a:ext uri="{FF2B5EF4-FFF2-40B4-BE49-F238E27FC236}">
                <a16:creationId xmlns:a16="http://schemas.microsoft.com/office/drawing/2014/main" id="{964711B8-3DC9-4E13-848B-1D4EC33735C9}"/>
              </a:ext>
            </a:extLst>
          </p:cNvPr>
          <p:cNvSpPr txBox="1"/>
          <p:nvPr/>
        </p:nvSpPr>
        <p:spPr>
          <a:xfrm>
            <a:off x="1967166" y="-4063882"/>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Desarrollada en Visual Studio</a:t>
            </a:r>
          </a:p>
        </p:txBody>
      </p:sp>
      <p:pic>
        <p:nvPicPr>
          <p:cNvPr id="17" name="Imagen 16">
            <a:extLst>
              <a:ext uri="{FF2B5EF4-FFF2-40B4-BE49-F238E27FC236}">
                <a16:creationId xmlns:a16="http://schemas.microsoft.com/office/drawing/2014/main" id="{0DB8A730-ABBF-40AE-B101-9956C6C3BD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3355" y="-4267890"/>
            <a:ext cx="1039750" cy="911413"/>
          </a:xfrm>
          <a:prstGeom prst="rect">
            <a:avLst/>
          </a:prstGeom>
        </p:spPr>
      </p:pic>
      <p:pic>
        <p:nvPicPr>
          <p:cNvPr id="27" name="Imagen 26">
            <a:extLst>
              <a:ext uri="{FF2B5EF4-FFF2-40B4-BE49-F238E27FC236}">
                <a16:creationId xmlns:a16="http://schemas.microsoft.com/office/drawing/2014/main" id="{E1E53A8C-7F7B-4697-B987-B10D212769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040" y="-2764922"/>
            <a:ext cx="1464806" cy="1464806"/>
          </a:xfrm>
          <a:prstGeom prst="rect">
            <a:avLst/>
          </a:prstGeom>
        </p:spPr>
      </p:pic>
      <p:sp>
        <p:nvSpPr>
          <p:cNvPr id="45" name="CuadroTexto 44">
            <a:extLst>
              <a:ext uri="{FF2B5EF4-FFF2-40B4-BE49-F238E27FC236}">
                <a16:creationId xmlns:a16="http://schemas.microsoft.com/office/drawing/2014/main" id="{E4B07E87-A69D-4556-A76E-48E523D93FF6}"/>
              </a:ext>
            </a:extLst>
          </p:cNvPr>
          <p:cNvSpPr txBox="1"/>
          <p:nvPr/>
        </p:nvSpPr>
        <p:spPr>
          <a:xfrm>
            <a:off x="2073846" y="-2294129"/>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 Como lenguaje Utilizado</a:t>
            </a:r>
          </a:p>
        </p:txBody>
      </p:sp>
      <p:pic>
        <p:nvPicPr>
          <p:cNvPr id="16" name="Imagen 15">
            <a:extLst>
              <a:ext uri="{FF2B5EF4-FFF2-40B4-BE49-F238E27FC236}">
                <a16:creationId xmlns:a16="http://schemas.microsoft.com/office/drawing/2014/main" id="{D95E4941-A5DF-4BA2-8666-4F3FFA33999E}"/>
              </a:ext>
            </a:extLst>
          </p:cNvPr>
          <p:cNvPicPr/>
          <p:nvPr/>
        </p:nvPicPr>
        <p:blipFill>
          <a:blip r:embed="rId11">
            <a:extLst>
              <a:ext uri="{28A0092B-C50C-407E-A947-70E740481C1C}">
                <a14:useLocalDpi xmlns:a14="http://schemas.microsoft.com/office/drawing/2010/main" val="0"/>
              </a:ext>
            </a:extLst>
          </a:blip>
          <a:srcRect/>
          <a:stretch>
            <a:fillRect/>
          </a:stretch>
        </p:blipFill>
        <p:spPr bwMode="auto">
          <a:xfrm>
            <a:off x="1290352" y="1826170"/>
            <a:ext cx="9611296" cy="11817694"/>
          </a:xfrm>
          <a:prstGeom prst="rect">
            <a:avLst/>
          </a:prstGeom>
          <a:noFill/>
          <a:ln>
            <a:noFill/>
          </a:ln>
        </p:spPr>
      </p:pic>
      <p:sp>
        <p:nvSpPr>
          <p:cNvPr id="4" name="Marco 3">
            <a:extLst>
              <a:ext uri="{FF2B5EF4-FFF2-40B4-BE49-F238E27FC236}">
                <a16:creationId xmlns:a16="http://schemas.microsoft.com/office/drawing/2014/main" id="{2608E2D6-0F1C-475C-A906-0898476A2B7C}"/>
              </a:ext>
            </a:extLst>
          </p:cNvPr>
          <p:cNvSpPr/>
          <p:nvPr/>
        </p:nvSpPr>
        <p:spPr>
          <a:xfrm>
            <a:off x="-3609366" y="-6807413"/>
            <a:ext cx="22892505" cy="23158210"/>
          </a:xfrm>
          <a:prstGeom prst="frame">
            <a:avLst>
              <a:gd name="adj1" fmla="val 45836"/>
            </a:avLst>
          </a:prstGeom>
          <a:solidFill>
            <a:schemeClr val="tx1">
              <a:alpha val="8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8" name="CuadroTexto 17">
            <a:extLst>
              <a:ext uri="{FF2B5EF4-FFF2-40B4-BE49-F238E27FC236}">
                <a16:creationId xmlns:a16="http://schemas.microsoft.com/office/drawing/2014/main" id="{69A2FCA8-8CB2-440A-9C21-102645D902B4}"/>
              </a:ext>
            </a:extLst>
          </p:cNvPr>
          <p:cNvSpPr txBox="1"/>
          <p:nvPr/>
        </p:nvSpPr>
        <p:spPr>
          <a:xfrm>
            <a:off x="18392091" y="2390471"/>
            <a:ext cx="331642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Usuarios:</a:t>
            </a:r>
          </a:p>
        </p:txBody>
      </p:sp>
      <p:sp>
        <p:nvSpPr>
          <p:cNvPr id="19" name="CuadroTexto 18">
            <a:extLst>
              <a:ext uri="{FF2B5EF4-FFF2-40B4-BE49-F238E27FC236}">
                <a16:creationId xmlns:a16="http://schemas.microsoft.com/office/drawing/2014/main" id="{3FF12B5D-EF31-4B26-908C-BB507BE1495F}"/>
              </a:ext>
            </a:extLst>
          </p:cNvPr>
          <p:cNvSpPr txBox="1"/>
          <p:nvPr/>
        </p:nvSpPr>
        <p:spPr>
          <a:xfrm>
            <a:off x="18423981" y="3055439"/>
            <a:ext cx="5326937"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en la que se almacena la información de las cuentas tanto de usuarios como de administradores</a:t>
            </a:r>
          </a:p>
        </p:txBody>
      </p:sp>
      <p:sp>
        <p:nvSpPr>
          <p:cNvPr id="20" name="CuadroTexto 19">
            <a:extLst>
              <a:ext uri="{FF2B5EF4-FFF2-40B4-BE49-F238E27FC236}">
                <a16:creationId xmlns:a16="http://schemas.microsoft.com/office/drawing/2014/main" id="{33C783A6-6E83-46A7-BA4E-C91A10F244CD}"/>
              </a:ext>
            </a:extLst>
          </p:cNvPr>
          <p:cNvSpPr txBox="1"/>
          <p:nvPr/>
        </p:nvSpPr>
        <p:spPr>
          <a:xfrm>
            <a:off x="17975567" y="4456777"/>
            <a:ext cx="331642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Clientes:</a:t>
            </a:r>
          </a:p>
        </p:txBody>
      </p:sp>
      <p:sp>
        <p:nvSpPr>
          <p:cNvPr id="21" name="CuadroTexto 20">
            <a:extLst>
              <a:ext uri="{FF2B5EF4-FFF2-40B4-BE49-F238E27FC236}">
                <a16:creationId xmlns:a16="http://schemas.microsoft.com/office/drawing/2014/main" id="{4B4C4E2F-8FCA-4F17-854D-168BDF7BF444}"/>
              </a:ext>
            </a:extLst>
          </p:cNvPr>
          <p:cNvSpPr txBox="1"/>
          <p:nvPr/>
        </p:nvSpPr>
        <p:spPr>
          <a:xfrm>
            <a:off x="18007457" y="5121745"/>
            <a:ext cx="6544954"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en la que se almacena la información de cualquier usuario que haya realizado alguna reserva / cita</a:t>
            </a:r>
          </a:p>
        </p:txBody>
      </p:sp>
      <p:sp>
        <p:nvSpPr>
          <p:cNvPr id="22" name="CuadroTexto 21">
            <a:extLst>
              <a:ext uri="{FF2B5EF4-FFF2-40B4-BE49-F238E27FC236}">
                <a16:creationId xmlns:a16="http://schemas.microsoft.com/office/drawing/2014/main" id="{0A220F78-E9FC-47AB-84A5-6A3F905BE879}"/>
              </a:ext>
            </a:extLst>
          </p:cNvPr>
          <p:cNvSpPr txBox="1"/>
          <p:nvPr/>
        </p:nvSpPr>
        <p:spPr>
          <a:xfrm>
            <a:off x="-5974282" y="-1997711"/>
            <a:ext cx="331642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Reservas:</a:t>
            </a:r>
          </a:p>
        </p:txBody>
      </p:sp>
      <p:sp>
        <p:nvSpPr>
          <p:cNvPr id="23" name="CuadroTexto 22">
            <a:extLst>
              <a:ext uri="{FF2B5EF4-FFF2-40B4-BE49-F238E27FC236}">
                <a16:creationId xmlns:a16="http://schemas.microsoft.com/office/drawing/2014/main" id="{1D236CFB-B765-4EC3-87CE-BAA92AD03101}"/>
              </a:ext>
            </a:extLst>
          </p:cNvPr>
          <p:cNvSpPr txBox="1"/>
          <p:nvPr/>
        </p:nvSpPr>
        <p:spPr>
          <a:xfrm>
            <a:off x="-5942392" y="-1332743"/>
            <a:ext cx="6544954"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en la que se almacenan las reservas que realiza un cliente. Pueden ser o no relacionadas con vehículos</a:t>
            </a:r>
          </a:p>
        </p:txBody>
      </p:sp>
      <p:sp>
        <p:nvSpPr>
          <p:cNvPr id="24" name="CuadroTexto 23">
            <a:extLst>
              <a:ext uri="{FF2B5EF4-FFF2-40B4-BE49-F238E27FC236}">
                <a16:creationId xmlns:a16="http://schemas.microsoft.com/office/drawing/2014/main" id="{2F50CACD-D03A-4238-80B6-28BB52AB1420}"/>
              </a:ext>
            </a:extLst>
          </p:cNvPr>
          <p:cNvSpPr txBox="1"/>
          <p:nvPr/>
        </p:nvSpPr>
        <p:spPr>
          <a:xfrm>
            <a:off x="3802395" y="7886127"/>
            <a:ext cx="331642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Ventas:</a:t>
            </a:r>
          </a:p>
        </p:txBody>
      </p:sp>
      <p:sp>
        <p:nvSpPr>
          <p:cNvPr id="25" name="CuadroTexto 24">
            <a:extLst>
              <a:ext uri="{FF2B5EF4-FFF2-40B4-BE49-F238E27FC236}">
                <a16:creationId xmlns:a16="http://schemas.microsoft.com/office/drawing/2014/main" id="{24EF85FF-788E-48F3-9463-A492AFCECE80}"/>
              </a:ext>
            </a:extLst>
          </p:cNvPr>
          <p:cNvSpPr txBox="1"/>
          <p:nvPr/>
        </p:nvSpPr>
        <p:spPr>
          <a:xfrm>
            <a:off x="3834285" y="8551095"/>
            <a:ext cx="6544954"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en la que se registran citas relacionadas con vehículos que acaban siendo aceptadas como ventas.</a:t>
            </a:r>
          </a:p>
        </p:txBody>
      </p:sp>
      <p:sp>
        <p:nvSpPr>
          <p:cNvPr id="26" name="CuadroTexto 25">
            <a:extLst>
              <a:ext uri="{FF2B5EF4-FFF2-40B4-BE49-F238E27FC236}">
                <a16:creationId xmlns:a16="http://schemas.microsoft.com/office/drawing/2014/main" id="{B485E346-4B9D-4733-A1D0-5DFBD69B6E95}"/>
              </a:ext>
            </a:extLst>
          </p:cNvPr>
          <p:cNvSpPr txBox="1"/>
          <p:nvPr/>
        </p:nvSpPr>
        <p:spPr>
          <a:xfrm>
            <a:off x="664187" y="4453822"/>
            <a:ext cx="331642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Solicitudes:</a:t>
            </a:r>
          </a:p>
        </p:txBody>
      </p:sp>
      <p:sp>
        <p:nvSpPr>
          <p:cNvPr id="28" name="CuadroTexto 27">
            <a:extLst>
              <a:ext uri="{FF2B5EF4-FFF2-40B4-BE49-F238E27FC236}">
                <a16:creationId xmlns:a16="http://schemas.microsoft.com/office/drawing/2014/main" id="{0646654B-EE7F-4945-8FF7-C38B76B96E1B}"/>
              </a:ext>
            </a:extLst>
          </p:cNvPr>
          <p:cNvSpPr txBox="1"/>
          <p:nvPr/>
        </p:nvSpPr>
        <p:spPr>
          <a:xfrm>
            <a:off x="696077" y="5118790"/>
            <a:ext cx="6254563"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en la que se almacenan temporalmente las solicitudes que posteriormente se convertirán en reservas </a:t>
            </a:r>
          </a:p>
        </p:txBody>
      </p:sp>
      <p:sp>
        <p:nvSpPr>
          <p:cNvPr id="31" name="CuadroTexto 30">
            <a:extLst>
              <a:ext uri="{FF2B5EF4-FFF2-40B4-BE49-F238E27FC236}">
                <a16:creationId xmlns:a16="http://schemas.microsoft.com/office/drawing/2014/main" id="{6BF3E9A4-8F99-4987-8E51-4C93AC12AD1E}"/>
              </a:ext>
            </a:extLst>
          </p:cNvPr>
          <p:cNvSpPr txBox="1"/>
          <p:nvPr/>
        </p:nvSpPr>
        <p:spPr>
          <a:xfrm>
            <a:off x="4193978" y="11290115"/>
            <a:ext cx="3966174"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Trabajadores:</a:t>
            </a:r>
          </a:p>
        </p:txBody>
      </p:sp>
      <p:sp>
        <p:nvSpPr>
          <p:cNvPr id="35" name="CuadroTexto 34">
            <a:extLst>
              <a:ext uri="{FF2B5EF4-FFF2-40B4-BE49-F238E27FC236}">
                <a16:creationId xmlns:a16="http://schemas.microsoft.com/office/drawing/2014/main" id="{B662180E-0F2E-4690-88BB-854B996F3D97}"/>
              </a:ext>
            </a:extLst>
          </p:cNvPr>
          <p:cNvSpPr txBox="1"/>
          <p:nvPr/>
        </p:nvSpPr>
        <p:spPr>
          <a:xfrm>
            <a:off x="4225868" y="11955083"/>
            <a:ext cx="6254563"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en la que se almacenará toda la información sobre los trabajadores en plantilla.</a:t>
            </a:r>
          </a:p>
        </p:txBody>
      </p:sp>
      <p:sp>
        <p:nvSpPr>
          <p:cNvPr id="36" name="CuadroTexto 35">
            <a:extLst>
              <a:ext uri="{FF2B5EF4-FFF2-40B4-BE49-F238E27FC236}">
                <a16:creationId xmlns:a16="http://schemas.microsoft.com/office/drawing/2014/main" id="{48CA51BA-3508-45A9-9359-34D685A51000}"/>
              </a:ext>
            </a:extLst>
          </p:cNvPr>
          <p:cNvSpPr txBox="1"/>
          <p:nvPr/>
        </p:nvSpPr>
        <p:spPr>
          <a:xfrm>
            <a:off x="4912809" y="13127503"/>
            <a:ext cx="3853261"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Implementación a futuro</a:t>
            </a:r>
          </a:p>
        </p:txBody>
      </p:sp>
      <p:pic>
        <p:nvPicPr>
          <p:cNvPr id="37" name="Imagen 36">
            <a:extLst>
              <a:ext uri="{FF2B5EF4-FFF2-40B4-BE49-F238E27FC236}">
                <a16:creationId xmlns:a16="http://schemas.microsoft.com/office/drawing/2014/main" id="{E39B06EE-4910-4F88-AF73-09028429796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28122" y="12985214"/>
            <a:ext cx="684687" cy="684687"/>
          </a:xfrm>
          <a:prstGeom prst="rect">
            <a:avLst/>
          </a:prstGeom>
        </p:spPr>
      </p:pic>
    </p:spTree>
    <p:extLst>
      <p:ext uri="{BB962C8B-B14F-4D97-AF65-F5344CB8AC3E}">
        <p14:creationId xmlns:p14="http://schemas.microsoft.com/office/powerpoint/2010/main" val="209380051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532591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8024" y="63439"/>
            <a:ext cx="1150578" cy="1150578"/>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2765002" y="-3244684"/>
            <a:ext cx="452046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pic>
        <p:nvPicPr>
          <p:cNvPr id="39" name="Imagen 38">
            <a:extLst>
              <a:ext uri="{FF2B5EF4-FFF2-40B4-BE49-F238E27FC236}">
                <a16:creationId xmlns:a16="http://schemas.microsoft.com/office/drawing/2014/main" id="{8604F263-FB94-4938-9F53-3A9776E2FE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355" y="-6590123"/>
            <a:ext cx="1943645" cy="1943645"/>
          </a:xfrm>
          <a:prstGeom prst="rect">
            <a:avLst/>
          </a:prstGeom>
        </p:spPr>
      </p:pic>
      <p:sp>
        <p:nvSpPr>
          <p:cNvPr id="40" name="CuadroTexto 39">
            <a:extLst>
              <a:ext uri="{FF2B5EF4-FFF2-40B4-BE49-F238E27FC236}">
                <a16:creationId xmlns:a16="http://schemas.microsoft.com/office/drawing/2014/main" id="{D409E579-58FC-489C-A628-60FADDF01B4E}"/>
              </a:ext>
            </a:extLst>
          </p:cNvPr>
          <p:cNvSpPr txBox="1"/>
          <p:nvPr/>
        </p:nvSpPr>
        <p:spPr>
          <a:xfrm>
            <a:off x="2757902" y="-5910689"/>
            <a:ext cx="644705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Aplicación de escritorio</a:t>
            </a:r>
          </a:p>
        </p:txBody>
      </p:sp>
      <p:sp>
        <p:nvSpPr>
          <p:cNvPr id="42" name="CuadroTexto 41">
            <a:extLst>
              <a:ext uri="{FF2B5EF4-FFF2-40B4-BE49-F238E27FC236}">
                <a16:creationId xmlns:a16="http://schemas.microsoft.com/office/drawing/2014/main" id="{964711B8-3DC9-4E13-848B-1D4EC33735C9}"/>
              </a:ext>
            </a:extLst>
          </p:cNvPr>
          <p:cNvSpPr txBox="1"/>
          <p:nvPr/>
        </p:nvSpPr>
        <p:spPr>
          <a:xfrm>
            <a:off x="1967166" y="-4063882"/>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Desarrollada en Visual Studio</a:t>
            </a:r>
          </a:p>
        </p:txBody>
      </p:sp>
      <p:pic>
        <p:nvPicPr>
          <p:cNvPr id="17" name="Imagen 16">
            <a:extLst>
              <a:ext uri="{FF2B5EF4-FFF2-40B4-BE49-F238E27FC236}">
                <a16:creationId xmlns:a16="http://schemas.microsoft.com/office/drawing/2014/main" id="{0DB8A730-ABBF-40AE-B101-9956C6C3BD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3355" y="-4267890"/>
            <a:ext cx="1039750" cy="911413"/>
          </a:xfrm>
          <a:prstGeom prst="rect">
            <a:avLst/>
          </a:prstGeom>
        </p:spPr>
      </p:pic>
      <p:pic>
        <p:nvPicPr>
          <p:cNvPr id="27" name="Imagen 26">
            <a:extLst>
              <a:ext uri="{FF2B5EF4-FFF2-40B4-BE49-F238E27FC236}">
                <a16:creationId xmlns:a16="http://schemas.microsoft.com/office/drawing/2014/main" id="{E1E53A8C-7F7B-4697-B987-B10D212769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040" y="-2764922"/>
            <a:ext cx="1464806" cy="1464806"/>
          </a:xfrm>
          <a:prstGeom prst="rect">
            <a:avLst/>
          </a:prstGeom>
        </p:spPr>
      </p:pic>
      <p:sp>
        <p:nvSpPr>
          <p:cNvPr id="45" name="CuadroTexto 44">
            <a:extLst>
              <a:ext uri="{FF2B5EF4-FFF2-40B4-BE49-F238E27FC236}">
                <a16:creationId xmlns:a16="http://schemas.microsoft.com/office/drawing/2014/main" id="{E4B07E87-A69D-4556-A76E-48E523D93FF6}"/>
              </a:ext>
            </a:extLst>
          </p:cNvPr>
          <p:cNvSpPr txBox="1"/>
          <p:nvPr/>
        </p:nvSpPr>
        <p:spPr>
          <a:xfrm>
            <a:off x="2073846" y="-2294129"/>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 Como lenguaje Utilizado</a:t>
            </a:r>
          </a:p>
        </p:txBody>
      </p:sp>
      <p:pic>
        <p:nvPicPr>
          <p:cNvPr id="16" name="Imagen 15">
            <a:extLst>
              <a:ext uri="{FF2B5EF4-FFF2-40B4-BE49-F238E27FC236}">
                <a16:creationId xmlns:a16="http://schemas.microsoft.com/office/drawing/2014/main" id="{D95E4941-A5DF-4BA2-8666-4F3FFA33999E}"/>
              </a:ext>
            </a:extLst>
          </p:cNvPr>
          <p:cNvPicPr/>
          <p:nvPr/>
        </p:nvPicPr>
        <p:blipFill>
          <a:blip r:embed="rId11">
            <a:extLst>
              <a:ext uri="{28A0092B-C50C-407E-A947-70E740481C1C}">
                <a14:useLocalDpi xmlns:a14="http://schemas.microsoft.com/office/drawing/2010/main" val="0"/>
              </a:ext>
            </a:extLst>
          </a:blip>
          <a:srcRect/>
          <a:stretch>
            <a:fillRect/>
          </a:stretch>
        </p:blipFill>
        <p:spPr bwMode="auto">
          <a:xfrm>
            <a:off x="1290352" y="-4797723"/>
            <a:ext cx="9354202" cy="11501581"/>
          </a:xfrm>
          <a:prstGeom prst="rect">
            <a:avLst/>
          </a:prstGeom>
          <a:noFill/>
          <a:ln>
            <a:noFill/>
          </a:ln>
        </p:spPr>
      </p:pic>
      <p:sp>
        <p:nvSpPr>
          <p:cNvPr id="4" name="Marco 3">
            <a:extLst>
              <a:ext uri="{FF2B5EF4-FFF2-40B4-BE49-F238E27FC236}">
                <a16:creationId xmlns:a16="http://schemas.microsoft.com/office/drawing/2014/main" id="{2608E2D6-0F1C-475C-A906-0898476A2B7C}"/>
              </a:ext>
            </a:extLst>
          </p:cNvPr>
          <p:cNvSpPr/>
          <p:nvPr/>
        </p:nvSpPr>
        <p:spPr>
          <a:xfrm>
            <a:off x="-8636438" y="-9536643"/>
            <a:ext cx="22146527" cy="23252643"/>
          </a:xfrm>
          <a:prstGeom prst="frame">
            <a:avLst>
              <a:gd name="adj1" fmla="val 45351"/>
            </a:avLst>
          </a:prstGeom>
          <a:solidFill>
            <a:schemeClr val="tx1">
              <a:alpha val="8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8" name="CuadroTexto 17">
            <a:extLst>
              <a:ext uri="{FF2B5EF4-FFF2-40B4-BE49-F238E27FC236}">
                <a16:creationId xmlns:a16="http://schemas.microsoft.com/office/drawing/2014/main" id="{6D772B2F-5B0E-4FF8-9FB5-0F4554CDB293}"/>
              </a:ext>
            </a:extLst>
          </p:cNvPr>
          <p:cNvSpPr txBox="1"/>
          <p:nvPr/>
        </p:nvSpPr>
        <p:spPr>
          <a:xfrm>
            <a:off x="4193978" y="1626159"/>
            <a:ext cx="3966174"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Trabajadores:</a:t>
            </a:r>
          </a:p>
        </p:txBody>
      </p:sp>
      <p:sp>
        <p:nvSpPr>
          <p:cNvPr id="19" name="CuadroTexto 18">
            <a:extLst>
              <a:ext uri="{FF2B5EF4-FFF2-40B4-BE49-F238E27FC236}">
                <a16:creationId xmlns:a16="http://schemas.microsoft.com/office/drawing/2014/main" id="{F3BE4BA8-D0BB-46A8-8CF9-EEB0DCE3275D}"/>
              </a:ext>
            </a:extLst>
          </p:cNvPr>
          <p:cNvSpPr txBox="1"/>
          <p:nvPr/>
        </p:nvSpPr>
        <p:spPr>
          <a:xfrm>
            <a:off x="4225868" y="2291127"/>
            <a:ext cx="6254563"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en la que se almacenará toda la información sobre los trabajadores en plantilla.</a:t>
            </a:r>
          </a:p>
        </p:txBody>
      </p:sp>
      <p:sp>
        <p:nvSpPr>
          <p:cNvPr id="20" name="CuadroTexto 19">
            <a:extLst>
              <a:ext uri="{FF2B5EF4-FFF2-40B4-BE49-F238E27FC236}">
                <a16:creationId xmlns:a16="http://schemas.microsoft.com/office/drawing/2014/main" id="{1039353E-9C18-45B5-990D-2F469A2A76CC}"/>
              </a:ext>
            </a:extLst>
          </p:cNvPr>
          <p:cNvSpPr txBox="1"/>
          <p:nvPr/>
        </p:nvSpPr>
        <p:spPr>
          <a:xfrm>
            <a:off x="4912809" y="3463547"/>
            <a:ext cx="3853261"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Implementación a futuro</a:t>
            </a:r>
          </a:p>
        </p:txBody>
      </p:sp>
      <p:pic>
        <p:nvPicPr>
          <p:cNvPr id="6" name="Imagen 5">
            <a:extLst>
              <a:ext uri="{FF2B5EF4-FFF2-40B4-BE49-F238E27FC236}">
                <a16:creationId xmlns:a16="http://schemas.microsoft.com/office/drawing/2014/main" id="{0504CC05-0E85-429F-867E-0F700692B7D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28122" y="3321258"/>
            <a:ext cx="684687" cy="684687"/>
          </a:xfrm>
          <a:prstGeom prst="rect">
            <a:avLst/>
          </a:prstGeom>
        </p:spPr>
      </p:pic>
      <p:sp>
        <p:nvSpPr>
          <p:cNvPr id="21" name="CuadroTexto 20">
            <a:extLst>
              <a:ext uri="{FF2B5EF4-FFF2-40B4-BE49-F238E27FC236}">
                <a16:creationId xmlns:a16="http://schemas.microsoft.com/office/drawing/2014/main" id="{3DE6CF86-2FF1-4D5C-8D4C-34D6368D13E0}"/>
              </a:ext>
            </a:extLst>
          </p:cNvPr>
          <p:cNvSpPr txBox="1"/>
          <p:nvPr/>
        </p:nvSpPr>
        <p:spPr>
          <a:xfrm>
            <a:off x="14191401" y="2087824"/>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piezas vehículos:</a:t>
            </a:r>
          </a:p>
        </p:txBody>
      </p:sp>
      <p:sp>
        <p:nvSpPr>
          <p:cNvPr id="22" name="CuadroTexto 21">
            <a:extLst>
              <a:ext uri="{FF2B5EF4-FFF2-40B4-BE49-F238E27FC236}">
                <a16:creationId xmlns:a16="http://schemas.microsoft.com/office/drawing/2014/main" id="{A5771B75-4F3C-4395-9C5A-58C596E67398}"/>
              </a:ext>
            </a:extLst>
          </p:cNvPr>
          <p:cNvSpPr txBox="1"/>
          <p:nvPr/>
        </p:nvSpPr>
        <p:spPr>
          <a:xfrm>
            <a:off x="14223291" y="2752792"/>
            <a:ext cx="6254563" cy="707886"/>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usada para relacionar las piezas con los vehículos</a:t>
            </a:r>
          </a:p>
        </p:txBody>
      </p:sp>
      <p:sp>
        <p:nvSpPr>
          <p:cNvPr id="23" name="CuadroTexto 22">
            <a:extLst>
              <a:ext uri="{FF2B5EF4-FFF2-40B4-BE49-F238E27FC236}">
                <a16:creationId xmlns:a16="http://schemas.microsoft.com/office/drawing/2014/main" id="{37C12B43-5089-48F5-A55D-C46221D34A7F}"/>
              </a:ext>
            </a:extLst>
          </p:cNvPr>
          <p:cNvSpPr txBox="1"/>
          <p:nvPr/>
        </p:nvSpPr>
        <p:spPr>
          <a:xfrm>
            <a:off x="14910232" y="3576554"/>
            <a:ext cx="3853261"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Implementación a futuro</a:t>
            </a:r>
          </a:p>
        </p:txBody>
      </p:sp>
      <p:pic>
        <p:nvPicPr>
          <p:cNvPr id="24" name="Imagen 23">
            <a:extLst>
              <a:ext uri="{FF2B5EF4-FFF2-40B4-BE49-F238E27FC236}">
                <a16:creationId xmlns:a16="http://schemas.microsoft.com/office/drawing/2014/main" id="{629060F5-59D1-4BD5-86DF-7172EE6DE81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225545" y="3434265"/>
            <a:ext cx="684687" cy="684687"/>
          </a:xfrm>
          <a:prstGeom prst="rect">
            <a:avLst/>
          </a:prstGeom>
        </p:spPr>
      </p:pic>
    </p:spTree>
    <p:extLst>
      <p:ext uri="{BB962C8B-B14F-4D97-AF65-F5344CB8AC3E}">
        <p14:creationId xmlns:p14="http://schemas.microsoft.com/office/powerpoint/2010/main" val="161785997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532591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8024" y="63439"/>
            <a:ext cx="1150578" cy="1150578"/>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2765002" y="-3244684"/>
            <a:ext cx="452046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pic>
        <p:nvPicPr>
          <p:cNvPr id="39" name="Imagen 38">
            <a:extLst>
              <a:ext uri="{FF2B5EF4-FFF2-40B4-BE49-F238E27FC236}">
                <a16:creationId xmlns:a16="http://schemas.microsoft.com/office/drawing/2014/main" id="{8604F263-FB94-4938-9F53-3A9776E2FE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355" y="-6590123"/>
            <a:ext cx="1943645" cy="1943645"/>
          </a:xfrm>
          <a:prstGeom prst="rect">
            <a:avLst/>
          </a:prstGeom>
        </p:spPr>
      </p:pic>
      <p:sp>
        <p:nvSpPr>
          <p:cNvPr id="40" name="CuadroTexto 39">
            <a:extLst>
              <a:ext uri="{FF2B5EF4-FFF2-40B4-BE49-F238E27FC236}">
                <a16:creationId xmlns:a16="http://schemas.microsoft.com/office/drawing/2014/main" id="{D409E579-58FC-489C-A628-60FADDF01B4E}"/>
              </a:ext>
            </a:extLst>
          </p:cNvPr>
          <p:cNvSpPr txBox="1"/>
          <p:nvPr/>
        </p:nvSpPr>
        <p:spPr>
          <a:xfrm>
            <a:off x="2757902" y="-5910689"/>
            <a:ext cx="644705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Aplicación de escritorio</a:t>
            </a:r>
          </a:p>
        </p:txBody>
      </p:sp>
      <p:sp>
        <p:nvSpPr>
          <p:cNvPr id="42" name="CuadroTexto 41">
            <a:extLst>
              <a:ext uri="{FF2B5EF4-FFF2-40B4-BE49-F238E27FC236}">
                <a16:creationId xmlns:a16="http://schemas.microsoft.com/office/drawing/2014/main" id="{964711B8-3DC9-4E13-848B-1D4EC33735C9}"/>
              </a:ext>
            </a:extLst>
          </p:cNvPr>
          <p:cNvSpPr txBox="1"/>
          <p:nvPr/>
        </p:nvSpPr>
        <p:spPr>
          <a:xfrm>
            <a:off x="1967166" y="-4063882"/>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Desarrollada en Visual Studio</a:t>
            </a:r>
          </a:p>
        </p:txBody>
      </p:sp>
      <p:pic>
        <p:nvPicPr>
          <p:cNvPr id="17" name="Imagen 16">
            <a:extLst>
              <a:ext uri="{FF2B5EF4-FFF2-40B4-BE49-F238E27FC236}">
                <a16:creationId xmlns:a16="http://schemas.microsoft.com/office/drawing/2014/main" id="{0DB8A730-ABBF-40AE-B101-9956C6C3BD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3355" y="-4267890"/>
            <a:ext cx="1039750" cy="911413"/>
          </a:xfrm>
          <a:prstGeom prst="rect">
            <a:avLst/>
          </a:prstGeom>
        </p:spPr>
      </p:pic>
      <p:pic>
        <p:nvPicPr>
          <p:cNvPr id="27" name="Imagen 26">
            <a:extLst>
              <a:ext uri="{FF2B5EF4-FFF2-40B4-BE49-F238E27FC236}">
                <a16:creationId xmlns:a16="http://schemas.microsoft.com/office/drawing/2014/main" id="{E1E53A8C-7F7B-4697-B987-B10D212769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040" y="-2764922"/>
            <a:ext cx="1464806" cy="1464806"/>
          </a:xfrm>
          <a:prstGeom prst="rect">
            <a:avLst/>
          </a:prstGeom>
        </p:spPr>
      </p:pic>
      <p:sp>
        <p:nvSpPr>
          <p:cNvPr id="45" name="CuadroTexto 44">
            <a:extLst>
              <a:ext uri="{FF2B5EF4-FFF2-40B4-BE49-F238E27FC236}">
                <a16:creationId xmlns:a16="http://schemas.microsoft.com/office/drawing/2014/main" id="{E4B07E87-A69D-4556-A76E-48E523D93FF6}"/>
              </a:ext>
            </a:extLst>
          </p:cNvPr>
          <p:cNvSpPr txBox="1"/>
          <p:nvPr/>
        </p:nvSpPr>
        <p:spPr>
          <a:xfrm>
            <a:off x="2073846" y="-2294129"/>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 Como lenguaje Utilizado</a:t>
            </a:r>
          </a:p>
        </p:txBody>
      </p:sp>
      <p:pic>
        <p:nvPicPr>
          <p:cNvPr id="16" name="Imagen 15">
            <a:extLst>
              <a:ext uri="{FF2B5EF4-FFF2-40B4-BE49-F238E27FC236}">
                <a16:creationId xmlns:a16="http://schemas.microsoft.com/office/drawing/2014/main" id="{D95E4941-A5DF-4BA2-8666-4F3FFA33999E}"/>
              </a:ext>
            </a:extLst>
          </p:cNvPr>
          <p:cNvPicPr/>
          <p:nvPr/>
        </p:nvPicPr>
        <p:blipFill>
          <a:blip r:embed="rId11">
            <a:extLst>
              <a:ext uri="{28A0092B-C50C-407E-A947-70E740481C1C}">
                <a14:useLocalDpi xmlns:a14="http://schemas.microsoft.com/office/drawing/2010/main" val="0"/>
              </a:ext>
            </a:extLst>
          </a:blip>
          <a:srcRect/>
          <a:stretch>
            <a:fillRect/>
          </a:stretch>
        </p:blipFill>
        <p:spPr bwMode="auto">
          <a:xfrm>
            <a:off x="1290352" y="-4797723"/>
            <a:ext cx="9354202" cy="11501581"/>
          </a:xfrm>
          <a:prstGeom prst="rect">
            <a:avLst/>
          </a:prstGeom>
          <a:noFill/>
          <a:ln>
            <a:noFill/>
          </a:ln>
        </p:spPr>
      </p:pic>
      <p:sp>
        <p:nvSpPr>
          <p:cNvPr id="4" name="Marco 3">
            <a:extLst>
              <a:ext uri="{FF2B5EF4-FFF2-40B4-BE49-F238E27FC236}">
                <a16:creationId xmlns:a16="http://schemas.microsoft.com/office/drawing/2014/main" id="{2608E2D6-0F1C-475C-A906-0898476A2B7C}"/>
              </a:ext>
            </a:extLst>
          </p:cNvPr>
          <p:cNvSpPr/>
          <p:nvPr/>
        </p:nvSpPr>
        <p:spPr>
          <a:xfrm>
            <a:off x="-4572501" y="-6289040"/>
            <a:ext cx="18616087" cy="18539926"/>
          </a:xfrm>
          <a:prstGeom prst="frame">
            <a:avLst>
              <a:gd name="adj1" fmla="val 45351"/>
            </a:avLst>
          </a:prstGeom>
          <a:solidFill>
            <a:schemeClr val="tx1">
              <a:alpha val="8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8" name="CuadroTexto 17">
            <a:extLst>
              <a:ext uri="{FF2B5EF4-FFF2-40B4-BE49-F238E27FC236}">
                <a16:creationId xmlns:a16="http://schemas.microsoft.com/office/drawing/2014/main" id="{6D772B2F-5B0E-4FF8-9FB5-0F4554CDB293}"/>
              </a:ext>
            </a:extLst>
          </p:cNvPr>
          <p:cNvSpPr txBox="1"/>
          <p:nvPr/>
        </p:nvSpPr>
        <p:spPr>
          <a:xfrm>
            <a:off x="14044373" y="1626159"/>
            <a:ext cx="3966174"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Trabajadores:</a:t>
            </a:r>
          </a:p>
        </p:txBody>
      </p:sp>
      <p:sp>
        <p:nvSpPr>
          <p:cNvPr id="19" name="CuadroTexto 18">
            <a:extLst>
              <a:ext uri="{FF2B5EF4-FFF2-40B4-BE49-F238E27FC236}">
                <a16:creationId xmlns:a16="http://schemas.microsoft.com/office/drawing/2014/main" id="{F3BE4BA8-D0BB-46A8-8CF9-EEB0DCE3275D}"/>
              </a:ext>
            </a:extLst>
          </p:cNvPr>
          <p:cNvSpPr txBox="1"/>
          <p:nvPr/>
        </p:nvSpPr>
        <p:spPr>
          <a:xfrm>
            <a:off x="14076263" y="2291127"/>
            <a:ext cx="6254563"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en la que se almacenará toda la información sobre los trabajadores en plantilla.</a:t>
            </a:r>
          </a:p>
        </p:txBody>
      </p:sp>
      <p:sp>
        <p:nvSpPr>
          <p:cNvPr id="20" name="CuadroTexto 19">
            <a:extLst>
              <a:ext uri="{FF2B5EF4-FFF2-40B4-BE49-F238E27FC236}">
                <a16:creationId xmlns:a16="http://schemas.microsoft.com/office/drawing/2014/main" id="{1039353E-9C18-45B5-990D-2F469A2A76CC}"/>
              </a:ext>
            </a:extLst>
          </p:cNvPr>
          <p:cNvSpPr txBox="1"/>
          <p:nvPr/>
        </p:nvSpPr>
        <p:spPr>
          <a:xfrm>
            <a:off x="14763204" y="3463547"/>
            <a:ext cx="3853261"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Implementación a futuro</a:t>
            </a:r>
          </a:p>
        </p:txBody>
      </p:sp>
      <p:pic>
        <p:nvPicPr>
          <p:cNvPr id="6" name="Imagen 5">
            <a:extLst>
              <a:ext uri="{FF2B5EF4-FFF2-40B4-BE49-F238E27FC236}">
                <a16:creationId xmlns:a16="http://schemas.microsoft.com/office/drawing/2014/main" id="{0504CC05-0E85-429F-867E-0F700692B7D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078517" y="3321258"/>
            <a:ext cx="684687" cy="684687"/>
          </a:xfrm>
          <a:prstGeom prst="rect">
            <a:avLst/>
          </a:prstGeom>
        </p:spPr>
      </p:pic>
      <p:sp>
        <p:nvSpPr>
          <p:cNvPr id="22" name="CuadroTexto 21">
            <a:extLst>
              <a:ext uri="{FF2B5EF4-FFF2-40B4-BE49-F238E27FC236}">
                <a16:creationId xmlns:a16="http://schemas.microsoft.com/office/drawing/2014/main" id="{D64D6DA9-B97A-4080-A4EF-2E6F9A8FF062}"/>
              </a:ext>
            </a:extLst>
          </p:cNvPr>
          <p:cNvSpPr txBox="1"/>
          <p:nvPr/>
        </p:nvSpPr>
        <p:spPr>
          <a:xfrm>
            <a:off x="5843779" y="2087824"/>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piezas vehículos:</a:t>
            </a:r>
          </a:p>
        </p:txBody>
      </p:sp>
      <p:sp>
        <p:nvSpPr>
          <p:cNvPr id="23" name="CuadroTexto 22">
            <a:extLst>
              <a:ext uri="{FF2B5EF4-FFF2-40B4-BE49-F238E27FC236}">
                <a16:creationId xmlns:a16="http://schemas.microsoft.com/office/drawing/2014/main" id="{FE2501AD-DE9E-4121-9E16-39DA9641B882}"/>
              </a:ext>
            </a:extLst>
          </p:cNvPr>
          <p:cNvSpPr txBox="1"/>
          <p:nvPr/>
        </p:nvSpPr>
        <p:spPr>
          <a:xfrm>
            <a:off x="5875669" y="2752792"/>
            <a:ext cx="6254563" cy="707886"/>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usada para relacionar las piezas con los vehículos</a:t>
            </a:r>
          </a:p>
        </p:txBody>
      </p:sp>
      <p:sp>
        <p:nvSpPr>
          <p:cNvPr id="24" name="CuadroTexto 23">
            <a:extLst>
              <a:ext uri="{FF2B5EF4-FFF2-40B4-BE49-F238E27FC236}">
                <a16:creationId xmlns:a16="http://schemas.microsoft.com/office/drawing/2014/main" id="{4E46BB04-EE0D-440D-BBCF-18D7E3328361}"/>
              </a:ext>
            </a:extLst>
          </p:cNvPr>
          <p:cNvSpPr txBox="1"/>
          <p:nvPr/>
        </p:nvSpPr>
        <p:spPr>
          <a:xfrm>
            <a:off x="6562610" y="3576554"/>
            <a:ext cx="3853261"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Implementación a futuro</a:t>
            </a:r>
          </a:p>
        </p:txBody>
      </p:sp>
      <p:pic>
        <p:nvPicPr>
          <p:cNvPr id="25" name="Imagen 24">
            <a:extLst>
              <a:ext uri="{FF2B5EF4-FFF2-40B4-BE49-F238E27FC236}">
                <a16:creationId xmlns:a16="http://schemas.microsoft.com/office/drawing/2014/main" id="{88278838-67FB-41EA-ABE3-45D1E35B4ED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77923" y="3434265"/>
            <a:ext cx="684687" cy="684687"/>
          </a:xfrm>
          <a:prstGeom prst="rect">
            <a:avLst/>
          </a:prstGeom>
        </p:spPr>
      </p:pic>
      <p:sp>
        <p:nvSpPr>
          <p:cNvPr id="26" name="CuadroTexto 25">
            <a:extLst>
              <a:ext uri="{FF2B5EF4-FFF2-40B4-BE49-F238E27FC236}">
                <a16:creationId xmlns:a16="http://schemas.microsoft.com/office/drawing/2014/main" id="{51FB7AB3-3170-4BEE-BE0B-335187F341D9}"/>
              </a:ext>
            </a:extLst>
          </p:cNvPr>
          <p:cNvSpPr txBox="1"/>
          <p:nvPr/>
        </p:nvSpPr>
        <p:spPr>
          <a:xfrm>
            <a:off x="723355" y="-5083245"/>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vehículos favoritos:</a:t>
            </a:r>
          </a:p>
        </p:txBody>
      </p:sp>
      <p:sp>
        <p:nvSpPr>
          <p:cNvPr id="28" name="CuadroTexto 27">
            <a:extLst>
              <a:ext uri="{FF2B5EF4-FFF2-40B4-BE49-F238E27FC236}">
                <a16:creationId xmlns:a16="http://schemas.microsoft.com/office/drawing/2014/main" id="{0198BBA1-BE1D-4C95-A0B8-E08C67B87DE7}"/>
              </a:ext>
            </a:extLst>
          </p:cNvPr>
          <p:cNvSpPr txBox="1"/>
          <p:nvPr/>
        </p:nvSpPr>
        <p:spPr>
          <a:xfrm>
            <a:off x="755245" y="-4612452"/>
            <a:ext cx="6254563"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usada para futuras implementaciones de recomendaciones de vehículos</a:t>
            </a:r>
          </a:p>
        </p:txBody>
      </p:sp>
    </p:spTree>
    <p:extLst>
      <p:ext uri="{BB962C8B-B14F-4D97-AF65-F5344CB8AC3E}">
        <p14:creationId xmlns:p14="http://schemas.microsoft.com/office/powerpoint/2010/main" val="171694543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532591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8024" y="63439"/>
            <a:ext cx="1150578" cy="1150578"/>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2765002" y="-3244684"/>
            <a:ext cx="452046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pic>
        <p:nvPicPr>
          <p:cNvPr id="39" name="Imagen 38">
            <a:extLst>
              <a:ext uri="{FF2B5EF4-FFF2-40B4-BE49-F238E27FC236}">
                <a16:creationId xmlns:a16="http://schemas.microsoft.com/office/drawing/2014/main" id="{8604F263-FB94-4938-9F53-3A9776E2FE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355" y="-6590123"/>
            <a:ext cx="1943645" cy="1943645"/>
          </a:xfrm>
          <a:prstGeom prst="rect">
            <a:avLst/>
          </a:prstGeom>
        </p:spPr>
      </p:pic>
      <p:sp>
        <p:nvSpPr>
          <p:cNvPr id="40" name="CuadroTexto 39">
            <a:extLst>
              <a:ext uri="{FF2B5EF4-FFF2-40B4-BE49-F238E27FC236}">
                <a16:creationId xmlns:a16="http://schemas.microsoft.com/office/drawing/2014/main" id="{D409E579-58FC-489C-A628-60FADDF01B4E}"/>
              </a:ext>
            </a:extLst>
          </p:cNvPr>
          <p:cNvSpPr txBox="1"/>
          <p:nvPr/>
        </p:nvSpPr>
        <p:spPr>
          <a:xfrm>
            <a:off x="2757902" y="-5910689"/>
            <a:ext cx="644705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Aplicación de escritorio</a:t>
            </a:r>
          </a:p>
        </p:txBody>
      </p:sp>
      <p:sp>
        <p:nvSpPr>
          <p:cNvPr id="42" name="CuadroTexto 41">
            <a:extLst>
              <a:ext uri="{FF2B5EF4-FFF2-40B4-BE49-F238E27FC236}">
                <a16:creationId xmlns:a16="http://schemas.microsoft.com/office/drawing/2014/main" id="{964711B8-3DC9-4E13-848B-1D4EC33735C9}"/>
              </a:ext>
            </a:extLst>
          </p:cNvPr>
          <p:cNvSpPr txBox="1"/>
          <p:nvPr/>
        </p:nvSpPr>
        <p:spPr>
          <a:xfrm>
            <a:off x="1967166" y="-4063882"/>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Desarrollada en Visual Studio</a:t>
            </a:r>
          </a:p>
        </p:txBody>
      </p:sp>
      <p:pic>
        <p:nvPicPr>
          <p:cNvPr id="17" name="Imagen 16">
            <a:extLst>
              <a:ext uri="{FF2B5EF4-FFF2-40B4-BE49-F238E27FC236}">
                <a16:creationId xmlns:a16="http://schemas.microsoft.com/office/drawing/2014/main" id="{0DB8A730-ABBF-40AE-B101-9956C6C3BD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3355" y="-4267890"/>
            <a:ext cx="1039750" cy="911413"/>
          </a:xfrm>
          <a:prstGeom prst="rect">
            <a:avLst/>
          </a:prstGeom>
        </p:spPr>
      </p:pic>
      <p:pic>
        <p:nvPicPr>
          <p:cNvPr id="27" name="Imagen 26">
            <a:extLst>
              <a:ext uri="{FF2B5EF4-FFF2-40B4-BE49-F238E27FC236}">
                <a16:creationId xmlns:a16="http://schemas.microsoft.com/office/drawing/2014/main" id="{E1E53A8C-7F7B-4697-B987-B10D212769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040" y="-2764922"/>
            <a:ext cx="1464806" cy="1464806"/>
          </a:xfrm>
          <a:prstGeom prst="rect">
            <a:avLst/>
          </a:prstGeom>
        </p:spPr>
      </p:pic>
      <p:sp>
        <p:nvSpPr>
          <p:cNvPr id="45" name="CuadroTexto 44">
            <a:extLst>
              <a:ext uri="{FF2B5EF4-FFF2-40B4-BE49-F238E27FC236}">
                <a16:creationId xmlns:a16="http://schemas.microsoft.com/office/drawing/2014/main" id="{E4B07E87-A69D-4556-A76E-48E523D93FF6}"/>
              </a:ext>
            </a:extLst>
          </p:cNvPr>
          <p:cNvSpPr txBox="1"/>
          <p:nvPr/>
        </p:nvSpPr>
        <p:spPr>
          <a:xfrm>
            <a:off x="2073846" y="-2294129"/>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 Como lenguaje Utilizado</a:t>
            </a:r>
          </a:p>
        </p:txBody>
      </p:sp>
      <p:pic>
        <p:nvPicPr>
          <p:cNvPr id="16" name="Imagen 15">
            <a:extLst>
              <a:ext uri="{FF2B5EF4-FFF2-40B4-BE49-F238E27FC236}">
                <a16:creationId xmlns:a16="http://schemas.microsoft.com/office/drawing/2014/main" id="{D95E4941-A5DF-4BA2-8666-4F3FFA33999E}"/>
              </a:ext>
            </a:extLst>
          </p:cNvPr>
          <p:cNvPicPr/>
          <p:nvPr/>
        </p:nvPicPr>
        <p:blipFill>
          <a:blip r:embed="rId11">
            <a:extLst>
              <a:ext uri="{28A0092B-C50C-407E-A947-70E740481C1C}">
                <a14:useLocalDpi xmlns:a14="http://schemas.microsoft.com/office/drawing/2010/main" val="0"/>
              </a:ext>
            </a:extLst>
          </a:blip>
          <a:srcRect/>
          <a:stretch>
            <a:fillRect/>
          </a:stretch>
        </p:blipFill>
        <p:spPr bwMode="auto">
          <a:xfrm>
            <a:off x="1290352" y="-4797723"/>
            <a:ext cx="9354202" cy="11501581"/>
          </a:xfrm>
          <a:prstGeom prst="rect">
            <a:avLst/>
          </a:prstGeom>
          <a:noFill/>
          <a:ln>
            <a:noFill/>
          </a:ln>
        </p:spPr>
      </p:pic>
      <p:sp>
        <p:nvSpPr>
          <p:cNvPr id="4" name="Marco 3">
            <a:extLst>
              <a:ext uri="{FF2B5EF4-FFF2-40B4-BE49-F238E27FC236}">
                <a16:creationId xmlns:a16="http://schemas.microsoft.com/office/drawing/2014/main" id="{2608E2D6-0F1C-475C-A906-0898476A2B7C}"/>
              </a:ext>
            </a:extLst>
          </p:cNvPr>
          <p:cNvSpPr/>
          <p:nvPr/>
        </p:nvSpPr>
        <p:spPr>
          <a:xfrm>
            <a:off x="-2708179" y="-7133503"/>
            <a:ext cx="18299211" cy="17519324"/>
          </a:xfrm>
          <a:prstGeom prst="frame">
            <a:avLst>
              <a:gd name="adj1" fmla="val 46743"/>
            </a:avLst>
          </a:prstGeom>
          <a:solidFill>
            <a:schemeClr val="tx1">
              <a:alpha val="8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8" name="CuadroTexto 17">
            <a:extLst>
              <a:ext uri="{FF2B5EF4-FFF2-40B4-BE49-F238E27FC236}">
                <a16:creationId xmlns:a16="http://schemas.microsoft.com/office/drawing/2014/main" id="{6D772B2F-5B0E-4FF8-9FB5-0F4554CDB293}"/>
              </a:ext>
            </a:extLst>
          </p:cNvPr>
          <p:cNvSpPr txBox="1"/>
          <p:nvPr/>
        </p:nvSpPr>
        <p:spPr>
          <a:xfrm>
            <a:off x="14044373" y="1626159"/>
            <a:ext cx="3966174"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Trabajadores:</a:t>
            </a:r>
          </a:p>
        </p:txBody>
      </p:sp>
      <p:sp>
        <p:nvSpPr>
          <p:cNvPr id="19" name="CuadroTexto 18">
            <a:extLst>
              <a:ext uri="{FF2B5EF4-FFF2-40B4-BE49-F238E27FC236}">
                <a16:creationId xmlns:a16="http://schemas.microsoft.com/office/drawing/2014/main" id="{F3BE4BA8-D0BB-46A8-8CF9-EEB0DCE3275D}"/>
              </a:ext>
            </a:extLst>
          </p:cNvPr>
          <p:cNvSpPr txBox="1"/>
          <p:nvPr/>
        </p:nvSpPr>
        <p:spPr>
          <a:xfrm>
            <a:off x="14076263" y="2291127"/>
            <a:ext cx="6254563"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en la que se almacenará toda la información sobre los trabajadores en plantilla.</a:t>
            </a:r>
          </a:p>
        </p:txBody>
      </p:sp>
      <p:sp>
        <p:nvSpPr>
          <p:cNvPr id="20" name="CuadroTexto 19">
            <a:extLst>
              <a:ext uri="{FF2B5EF4-FFF2-40B4-BE49-F238E27FC236}">
                <a16:creationId xmlns:a16="http://schemas.microsoft.com/office/drawing/2014/main" id="{1039353E-9C18-45B5-990D-2F469A2A76CC}"/>
              </a:ext>
            </a:extLst>
          </p:cNvPr>
          <p:cNvSpPr txBox="1"/>
          <p:nvPr/>
        </p:nvSpPr>
        <p:spPr>
          <a:xfrm>
            <a:off x="14763204" y="3463547"/>
            <a:ext cx="3853261"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Implementación a futuro</a:t>
            </a:r>
          </a:p>
        </p:txBody>
      </p:sp>
      <p:pic>
        <p:nvPicPr>
          <p:cNvPr id="6" name="Imagen 5">
            <a:extLst>
              <a:ext uri="{FF2B5EF4-FFF2-40B4-BE49-F238E27FC236}">
                <a16:creationId xmlns:a16="http://schemas.microsoft.com/office/drawing/2014/main" id="{0504CC05-0E85-429F-867E-0F700692B7D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078517" y="3321258"/>
            <a:ext cx="684687" cy="684687"/>
          </a:xfrm>
          <a:prstGeom prst="rect">
            <a:avLst/>
          </a:prstGeom>
        </p:spPr>
      </p:pic>
      <p:sp>
        <p:nvSpPr>
          <p:cNvPr id="22" name="CuadroTexto 21">
            <a:extLst>
              <a:ext uri="{FF2B5EF4-FFF2-40B4-BE49-F238E27FC236}">
                <a16:creationId xmlns:a16="http://schemas.microsoft.com/office/drawing/2014/main" id="{D64D6DA9-B97A-4080-A4EF-2E6F9A8FF062}"/>
              </a:ext>
            </a:extLst>
          </p:cNvPr>
          <p:cNvSpPr txBox="1"/>
          <p:nvPr/>
        </p:nvSpPr>
        <p:spPr>
          <a:xfrm>
            <a:off x="13304986" y="-2294129"/>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piezas vehículos:</a:t>
            </a:r>
          </a:p>
        </p:txBody>
      </p:sp>
      <p:sp>
        <p:nvSpPr>
          <p:cNvPr id="23" name="CuadroTexto 22">
            <a:extLst>
              <a:ext uri="{FF2B5EF4-FFF2-40B4-BE49-F238E27FC236}">
                <a16:creationId xmlns:a16="http://schemas.microsoft.com/office/drawing/2014/main" id="{FE2501AD-DE9E-4121-9E16-39DA9641B882}"/>
              </a:ext>
            </a:extLst>
          </p:cNvPr>
          <p:cNvSpPr txBox="1"/>
          <p:nvPr/>
        </p:nvSpPr>
        <p:spPr>
          <a:xfrm>
            <a:off x="13336876" y="-1629161"/>
            <a:ext cx="6254563" cy="707886"/>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usada para relacionar las piezas con los vehículos</a:t>
            </a:r>
          </a:p>
        </p:txBody>
      </p:sp>
      <p:sp>
        <p:nvSpPr>
          <p:cNvPr id="24" name="CuadroTexto 23">
            <a:extLst>
              <a:ext uri="{FF2B5EF4-FFF2-40B4-BE49-F238E27FC236}">
                <a16:creationId xmlns:a16="http://schemas.microsoft.com/office/drawing/2014/main" id="{4E46BB04-EE0D-440D-BBCF-18D7E3328361}"/>
              </a:ext>
            </a:extLst>
          </p:cNvPr>
          <p:cNvSpPr txBox="1"/>
          <p:nvPr/>
        </p:nvSpPr>
        <p:spPr>
          <a:xfrm>
            <a:off x="1437350" y="4432097"/>
            <a:ext cx="3853261"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Implementación a futuro</a:t>
            </a:r>
          </a:p>
        </p:txBody>
      </p:sp>
      <p:pic>
        <p:nvPicPr>
          <p:cNvPr id="25" name="Imagen 24">
            <a:extLst>
              <a:ext uri="{FF2B5EF4-FFF2-40B4-BE49-F238E27FC236}">
                <a16:creationId xmlns:a16="http://schemas.microsoft.com/office/drawing/2014/main" id="{88278838-67FB-41EA-ABE3-45D1E35B4ED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2663" y="4289808"/>
            <a:ext cx="684687" cy="684687"/>
          </a:xfrm>
          <a:prstGeom prst="rect">
            <a:avLst/>
          </a:prstGeom>
        </p:spPr>
      </p:pic>
      <p:sp>
        <p:nvSpPr>
          <p:cNvPr id="26" name="CuadroTexto 25">
            <a:extLst>
              <a:ext uri="{FF2B5EF4-FFF2-40B4-BE49-F238E27FC236}">
                <a16:creationId xmlns:a16="http://schemas.microsoft.com/office/drawing/2014/main" id="{60F10638-4217-4D5C-86B4-D279CB6CCD73}"/>
              </a:ext>
            </a:extLst>
          </p:cNvPr>
          <p:cNvSpPr txBox="1"/>
          <p:nvPr/>
        </p:nvSpPr>
        <p:spPr>
          <a:xfrm>
            <a:off x="723355" y="2845125"/>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vehículos favoritos:</a:t>
            </a:r>
          </a:p>
        </p:txBody>
      </p:sp>
      <p:sp>
        <p:nvSpPr>
          <p:cNvPr id="28" name="CuadroTexto 27">
            <a:extLst>
              <a:ext uri="{FF2B5EF4-FFF2-40B4-BE49-F238E27FC236}">
                <a16:creationId xmlns:a16="http://schemas.microsoft.com/office/drawing/2014/main" id="{BB8535B3-DD30-48AC-8871-3E32404286D9}"/>
              </a:ext>
            </a:extLst>
          </p:cNvPr>
          <p:cNvSpPr txBox="1"/>
          <p:nvPr/>
        </p:nvSpPr>
        <p:spPr>
          <a:xfrm>
            <a:off x="755245" y="3315918"/>
            <a:ext cx="6254563"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usada para futuras implementaciones de recomendaciones de vehículos</a:t>
            </a:r>
          </a:p>
        </p:txBody>
      </p:sp>
      <p:sp>
        <p:nvSpPr>
          <p:cNvPr id="36" name="CuadroTexto 35">
            <a:extLst>
              <a:ext uri="{FF2B5EF4-FFF2-40B4-BE49-F238E27FC236}">
                <a16:creationId xmlns:a16="http://schemas.microsoft.com/office/drawing/2014/main" id="{6639E122-D7B9-4933-BCA7-4A888E1BEFB8}"/>
              </a:ext>
            </a:extLst>
          </p:cNvPr>
          <p:cNvSpPr txBox="1"/>
          <p:nvPr/>
        </p:nvSpPr>
        <p:spPr>
          <a:xfrm>
            <a:off x="723355" y="-4482840"/>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vehículos:</a:t>
            </a:r>
          </a:p>
        </p:txBody>
      </p:sp>
      <p:sp>
        <p:nvSpPr>
          <p:cNvPr id="37" name="CuadroTexto 36">
            <a:extLst>
              <a:ext uri="{FF2B5EF4-FFF2-40B4-BE49-F238E27FC236}">
                <a16:creationId xmlns:a16="http://schemas.microsoft.com/office/drawing/2014/main" id="{66E68C12-B511-44DA-9F1E-295DA95A6367}"/>
              </a:ext>
            </a:extLst>
          </p:cNvPr>
          <p:cNvSpPr txBox="1"/>
          <p:nvPr/>
        </p:nvSpPr>
        <p:spPr>
          <a:xfrm>
            <a:off x="755245" y="-4012047"/>
            <a:ext cx="6254563"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usada para almacenar la información y características de los vehículos obtenidos</a:t>
            </a:r>
          </a:p>
        </p:txBody>
      </p:sp>
    </p:spTree>
    <p:extLst>
      <p:ext uri="{BB962C8B-B14F-4D97-AF65-F5344CB8AC3E}">
        <p14:creationId xmlns:p14="http://schemas.microsoft.com/office/powerpoint/2010/main" val="132333862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532591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8024" y="63439"/>
            <a:ext cx="1150578" cy="1150578"/>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2765002" y="-3244684"/>
            <a:ext cx="452046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pic>
        <p:nvPicPr>
          <p:cNvPr id="39" name="Imagen 38">
            <a:extLst>
              <a:ext uri="{FF2B5EF4-FFF2-40B4-BE49-F238E27FC236}">
                <a16:creationId xmlns:a16="http://schemas.microsoft.com/office/drawing/2014/main" id="{8604F263-FB94-4938-9F53-3A9776E2FE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355" y="-6590123"/>
            <a:ext cx="1943645" cy="1943645"/>
          </a:xfrm>
          <a:prstGeom prst="rect">
            <a:avLst/>
          </a:prstGeom>
        </p:spPr>
      </p:pic>
      <p:sp>
        <p:nvSpPr>
          <p:cNvPr id="40" name="CuadroTexto 39">
            <a:extLst>
              <a:ext uri="{FF2B5EF4-FFF2-40B4-BE49-F238E27FC236}">
                <a16:creationId xmlns:a16="http://schemas.microsoft.com/office/drawing/2014/main" id="{D409E579-58FC-489C-A628-60FADDF01B4E}"/>
              </a:ext>
            </a:extLst>
          </p:cNvPr>
          <p:cNvSpPr txBox="1"/>
          <p:nvPr/>
        </p:nvSpPr>
        <p:spPr>
          <a:xfrm>
            <a:off x="2757902" y="-5910689"/>
            <a:ext cx="644705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Aplicación de escritorio</a:t>
            </a:r>
          </a:p>
        </p:txBody>
      </p:sp>
      <p:sp>
        <p:nvSpPr>
          <p:cNvPr id="42" name="CuadroTexto 41">
            <a:extLst>
              <a:ext uri="{FF2B5EF4-FFF2-40B4-BE49-F238E27FC236}">
                <a16:creationId xmlns:a16="http://schemas.microsoft.com/office/drawing/2014/main" id="{964711B8-3DC9-4E13-848B-1D4EC33735C9}"/>
              </a:ext>
            </a:extLst>
          </p:cNvPr>
          <p:cNvSpPr txBox="1"/>
          <p:nvPr/>
        </p:nvSpPr>
        <p:spPr>
          <a:xfrm>
            <a:off x="1967166" y="-4063882"/>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Desarrollada en Visual Studio</a:t>
            </a:r>
          </a:p>
        </p:txBody>
      </p:sp>
      <p:pic>
        <p:nvPicPr>
          <p:cNvPr id="17" name="Imagen 16">
            <a:extLst>
              <a:ext uri="{FF2B5EF4-FFF2-40B4-BE49-F238E27FC236}">
                <a16:creationId xmlns:a16="http://schemas.microsoft.com/office/drawing/2014/main" id="{0DB8A730-ABBF-40AE-B101-9956C6C3BD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3355" y="-4267890"/>
            <a:ext cx="1039750" cy="911413"/>
          </a:xfrm>
          <a:prstGeom prst="rect">
            <a:avLst/>
          </a:prstGeom>
        </p:spPr>
      </p:pic>
      <p:pic>
        <p:nvPicPr>
          <p:cNvPr id="27" name="Imagen 26">
            <a:extLst>
              <a:ext uri="{FF2B5EF4-FFF2-40B4-BE49-F238E27FC236}">
                <a16:creationId xmlns:a16="http://schemas.microsoft.com/office/drawing/2014/main" id="{E1E53A8C-7F7B-4697-B987-B10D212769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040" y="-2764922"/>
            <a:ext cx="1464806" cy="1464806"/>
          </a:xfrm>
          <a:prstGeom prst="rect">
            <a:avLst/>
          </a:prstGeom>
        </p:spPr>
      </p:pic>
      <p:sp>
        <p:nvSpPr>
          <p:cNvPr id="45" name="CuadroTexto 44">
            <a:extLst>
              <a:ext uri="{FF2B5EF4-FFF2-40B4-BE49-F238E27FC236}">
                <a16:creationId xmlns:a16="http://schemas.microsoft.com/office/drawing/2014/main" id="{E4B07E87-A69D-4556-A76E-48E523D93FF6}"/>
              </a:ext>
            </a:extLst>
          </p:cNvPr>
          <p:cNvSpPr txBox="1"/>
          <p:nvPr/>
        </p:nvSpPr>
        <p:spPr>
          <a:xfrm>
            <a:off x="2073846" y="-2294129"/>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 Como lenguaje Utilizado</a:t>
            </a:r>
          </a:p>
        </p:txBody>
      </p:sp>
      <p:pic>
        <p:nvPicPr>
          <p:cNvPr id="16" name="Imagen 15">
            <a:extLst>
              <a:ext uri="{FF2B5EF4-FFF2-40B4-BE49-F238E27FC236}">
                <a16:creationId xmlns:a16="http://schemas.microsoft.com/office/drawing/2014/main" id="{D95E4941-A5DF-4BA2-8666-4F3FFA33999E}"/>
              </a:ext>
            </a:extLst>
          </p:cNvPr>
          <p:cNvPicPr/>
          <p:nvPr/>
        </p:nvPicPr>
        <p:blipFill>
          <a:blip r:embed="rId11">
            <a:extLst>
              <a:ext uri="{28A0092B-C50C-407E-A947-70E740481C1C}">
                <a14:useLocalDpi xmlns:a14="http://schemas.microsoft.com/office/drawing/2010/main" val="0"/>
              </a:ext>
            </a:extLst>
          </a:blip>
          <a:srcRect/>
          <a:stretch>
            <a:fillRect/>
          </a:stretch>
        </p:blipFill>
        <p:spPr bwMode="auto">
          <a:xfrm>
            <a:off x="1290352" y="-4797723"/>
            <a:ext cx="9354202" cy="11501581"/>
          </a:xfrm>
          <a:prstGeom prst="rect">
            <a:avLst/>
          </a:prstGeom>
          <a:noFill/>
          <a:ln>
            <a:noFill/>
          </a:ln>
        </p:spPr>
      </p:pic>
      <p:sp>
        <p:nvSpPr>
          <p:cNvPr id="4" name="Marco 3">
            <a:extLst>
              <a:ext uri="{FF2B5EF4-FFF2-40B4-BE49-F238E27FC236}">
                <a16:creationId xmlns:a16="http://schemas.microsoft.com/office/drawing/2014/main" id="{2608E2D6-0F1C-475C-A906-0898476A2B7C}"/>
              </a:ext>
            </a:extLst>
          </p:cNvPr>
          <p:cNvSpPr/>
          <p:nvPr/>
        </p:nvSpPr>
        <p:spPr>
          <a:xfrm>
            <a:off x="-642216" y="-8421636"/>
            <a:ext cx="18399881" cy="20095589"/>
          </a:xfrm>
          <a:prstGeom prst="frame">
            <a:avLst>
              <a:gd name="adj1" fmla="val 44681"/>
            </a:avLst>
          </a:prstGeom>
          <a:solidFill>
            <a:schemeClr val="tx1">
              <a:alpha val="8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8" name="CuadroTexto 17">
            <a:extLst>
              <a:ext uri="{FF2B5EF4-FFF2-40B4-BE49-F238E27FC236}">
                <a16:creationId xmlns:a16="http://schemas.microsoft.com/office/drawing/2014/main" id="{6D772B2F-5B0E-4FF8-9FB5-0F4554CDB293}"/>
              </a:ext>
            </a:extLst>
          </p:cNvPr>
          <p:cNvSpPr txBox="1"/>
          <p:nvPr/>
        </p:nvSpPr>
        <p:spPr>
          <a:xfrm>
            <a:off x="14044373" y="1626159"/>
            <a:ext cx="3966174"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Trabajadores:</a:t>
            </a:r>
          </a:p>
        </p:txBody>
      </p:sp>
      <p:sp>
        <p:nvSpPr>
          <p:cNvPr id="19" name="CuadroTexto 18">
            <a:extLst>
              <a:ext uri="{FF2B5EF4-FFF2-40B4-BE49-F238E27FC236}">
                <a16:creationId xmlns:a16="http://schemas.microsoft.com/office/drawing/2014/main" id="{F3BE4BA8-D0BB-46A8-8CF9-EEB0DCE3275D}"/>
              </a:ext>
            </a:extLst>
          </p:cNvPr>
          <p:cNvSpPr txBox="1"/>
          <p:nvPr/>
        </p:nvSpPr>
        <p:spPr>
          <a:xfrm>
            <a:off x="14076263" y="2291127"/>
            <a:ext cx="6254563"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en la que se almacenará toda la información sobre los trabajadores en plantilla.</a:t>
            </a:r>
          </a:p>
        </p:txBody>
      </p:sp>
      <p:sp>
        <p:nvSpPr>
          <p:cNvPr id="22" name="CuadroTexto 21">
            <a:extLst>
              <a:ext uri="{FF2B5EF4-FFF2-40B4-BE49-F238E27FC236}">
                <a16:creationId xmlns:a16="http://schemas.microsoft.com/office/drawing/2014/main" id="{D64D6DA9-B97A-4080-A4EF-2E6F9A8FF062}"/>
              </a:ext>
            </a:extLst>
          </p:cNvPr>
          <p:cNvSpPr txBox="1"/>
          <p:nvPr/>
        </p:nvSpPr>
        <p:spPr>
          <a:xfrm>
            <a:off x="13304986" y="-2294129"/>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piezas vehículos:</a:t>
            </a:r>
          </a:p>
        </p:txBody>
      </p:sp>
      <p:sp>
        <p:nvSpPr>
          <p:cNvPr id="23" name="CuadroTexto 22">
            <a:extLst>
              <a:ext uri="{FF2B5EF4-FFF2-40B4-BE49-F238E27FC236}">
                <a16:creationId xmlns:a16="http://schemas.microsoft.com/office/drawing/2014/main" id="{FE2501AD-DE9E-4121-9E16-39DA9641B882}"/>
              </a:ext>
            </a:extLst>
          </p:cNvPr>
          <p:cNvSpPr txBox="1"/>
          <p:nvPr/>
        </p:nvSpPr>
        <p:spPr>
          <a:xfrm>
            <a:off x="13336876" y="-1629161"/>
            <a:ext cx="6254563" cy="707886"/>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usada para relacionar las piezas con los vehículos</a:t>
            </a:r>
          </a:p>
        </p:txBody>
      </p:sp>
      <p:sp>
        <p:nvSpPr>
          <p:cNvPr id="26" name="CuadroTexto 25">
            <a:extLst>
              <a:ext uri="{FF2B5EF4-FFF2-40B4-BE49-F238E27FC236}">
                <a16:creationId xmlns:a16="http://schemas.microsoft.com/office/drawing/2014/main" id="{60F10638-4217-4D5C-86B4-D279CB6CCD73}"/>
              </a:ext>
            </a:extLst>
          </p:cNvPr>
          <p:cNvSpPr txBox="1"/>
          <p:nvPr/>
        </p:nvSpPr>
        <p:spPr>
          <a:xfrm>
            <a:off x="723355" y="7719558"/>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vehículos favoritos:</a:t>
            </a:r>
          </a:p>
        </p:txBody>
      </p:sp>
      <p:sp>
        <p:nvSpPr>
          <p:cNvPr id="28" name="CuadroTexto 27">
            <a:extLst>
              <a:ext uri="{FF2B5EF4-FFF2-40B4-BE49-F238E27FC236}">
                <a16:creationId xmlns:a16="http://schemas.microsoft.com/office/drawing/2014/main" id="{BB8535B3-DD30-48AC-8871-3E32404286D9}"/>
              </a:ext>
            </a:extLst>
          </p:cNvPr>
          <p:cNvSpPr txBox="1"/>
          <p:nvPr/>
        </p:nvSpPr>
        <p:spPr>
          <a:xfrm>
            <a:off x="755245" y="8190351"/>
            <a:ext cx="6254563"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usada para futuras implementaciones de recomendaciones de vehículos</a:t>
            </a:r>
          </a:p>
        </p:txBody>
      </p:sp>
      <p:sp>
        <p:nvSpPr>
          <p:cNvPr id="31" name="CuadroTexto 30">
            <a:extLst>
              <a:ext uri="{FF2B5EF4-FFF2-40B4-BE49-F238E27FC236}">
                <a16:creationId xmlns:a16="http://schemas.microsoft.com/office/drawing/2014/main" id="{867E52A3-23FF-4671-B212-5978627E03C7}"/>
              </a:ext>
            </a:extLst>
          </p:cNvPr>
          <p:cNvSpPr txBox="1"/>
          <p:nvPr/>
        </p:nvSpPr>
        <p:spPr>
          <a:xfrm>
            <a:off x="723355" y="3940203"/>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vehículos:</a:t>
            </a:r>
          </a:p>
        </p:txBody>
      </p:sp>
      <p:sp>
        <p:nvSpPr>
          <p:cNvPr id="35" name="CuadroTexto 34">
            <a:extLst>
              <a:ext uri="{FF2B5EF4-FFF2-40B4-BE49-F238E27FC236}">
                <a16:creationId xmlns:a16="http://schemas.microsoft.com/office/drawing/2014/main" id="{168A7573-80DE-4960-A645-272E27128627}"/>
              </a:ext>
            </a:extLst>
          </p:cNvPr>
          <p:cNvSpPr txBox="1"/>
          <p:nvPr/>
        </p:nvSpPr>
        <p:spPr>
          <a:xfrm>
            <a:off x="755245" y="4410996"/>
            <a:ext cx="6254563"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usada para almacenar la información y características de los vehículos obtenidos</a:t>
            </a:r>
          </a:p>
        </p:txBody>
      </p:sp>
      <p:sp>
        <p:nvSpPr>
          <p:cNvPr id="36" name="CuadroTexto 35">
            <a:extLst>
              <a:ext uri="{FF2B5EF4-FFF2-40B4-BE49-F238E27FC236}">
                <a16:creationId xmlns:a16="http://schemas.microsoft.com/office/drawing/2014/main" id="{E684C11B-439C-4CEF-A0D8-D2BD14E6011D}"/>
              </a:ext>
            </a:extLst>
          </p:cNvPr>
          <p:cNvSpPr txBox="1"/>
          <p:nvPr/>
        </p:nvSpPr>
        <p:spPr>
          <a:xfrm>
            <a:off x="14043781" y="2430224"/>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piezas:</a:t>
            </a:r>
          </a:p>
        </p:txBody>
      </p:sp>
      <p:sp>
        <p:nvSpPr>
          <p:cNvPr id="37" name="CuadroTexto 36">
            <a:extLst>
              <a:ext uri="{FF2B5EF4-FFF2-40B4-BE49-F238E27FC236}">
                <a16:creationId xmlns:a16="http://schemas.microsoft.com/office/drawing/2014/main" id="{27AC1863-6DF6-46EF-AA27-B406B2793EA8}"/>
              </a:ext>
            </a:extLst>
          </p:cNvPr>
          <p:cNvSpPr txBox="1"/>
          <p:nvPr/>
        </p:nvSpPr>
        <p:spPr>
          <a:xfrm>
            <a:off x="14075671" y="2901017"/>
            <a:ext cx="6254563"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usada para almacenar las piezas de recambio de cada vehículo en caso de garantías.</a:t>
            </a:r>
          </a:p>
        </p:txBody>
      </p:sp>
    </p:spTree>
    <p:extLst>
      <p:ext uri="{BB962C8B-B14F-4D97-AF65-F5344CB8AC3E}">
        <p14:creationId xmlns:p14="http://schemas.microsoft.com/office/powerpoint/2010/main" val="36948604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5325914"/>
            <a:ext cx="12192000" cy="18288000"/>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8024" y="63439"/>
            <a:ext cx="1150578" cy="1150578"/>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2765002" y="-3244684"/>
            <a:ext cx="452046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Base de Datos SQL</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pic>
        <p:nvPicPr>
          <p:cNvPr id="39" name="Imagen 38">
            <a:extLst>
              <a:ext uri="{FF2B5EF4-FFF2-40B4-BE49-F238E27FC236}">
                <a16:creationId xmlns:a16="http://schemas.microsoft.com/office/drawing/2014/main" id="{8604F263-FB94-4938-9F53-3A9776E2FE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3355" y="-6590123"/>
            <a:ext cx="1943645" cy="1943645"/>
          </a:xfrm>
          <a:prstGeom prst="rect">
            <a:avLst/>
          </a:prstGeom>
        </p:spPr>
      </p:pic>
      <p:sp>
        <p:nvSpPr>
          <p:cNvPr id="40" name="CuadroTexto 39">
            <a:extLst>
              <a:ext uri="{FF2B5EF4-FFF2-40B4-BE49-F238E27FC236}">
                <a16:creationId xmlns:a16="http://schemas.microsoft.com/office/drawing/2014/main" id="{D409E579-58FC-489C-A628-60FADDF01B4E}"/>
              </a:ext>
            </a:extLst>
          </p:cNvPr>
          <p:cNvSpPr txBox="1"/>
          <p:nvPr/>
        </p:nvSpPr>
        <p:spPr>
          <a:xfrm>
            <a:off x="2757902" y="-5910689"/>
            <a:ext cx="644705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Aplicación de escritorio</a:t>
            </a:r>
          </a:p>
        </p:txBody>
      </p:sp>
      <p:sp>
        <p:nvSpPr>
          <p:cNvPr id="42" name="CuadroTexto 41">
            <a:extLst>
              <a:ext uri="{FF2B5EF4-FFF2-40B4-BE49-F238E27FC236}">
                <a16:creationId xmlns:a16="http://schemas.microsoft.com/office/drawing/2014/main" id="{964711B8-3DC9-4E13-848B-1D4EC33735C9}"/>
              </a:ext>
            </a:extLst>
          </p:cNvPr>
          <p:cNvSpPr txBox="1"/>
          <p:nvPr/>
        </p:nvSpPr>
        <p:spPr>
          <a:xfrm>
            <a:off x="1967166" y="-4063882"/>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Desarrollada en Visual Studio</a:t>
            </a:r>
          </a:p>
        </p:txBody>
      </p:sp>
      <p:pic>
        <p:nvPicPr>
          <p:cNvPr id="17" name="Imagen 16">
            <a:extLst>
              <a:ext uri="{FF2B5EF4-FFF2-40B4-BE49-F238E27FC236}">
                <a16:creationId xmlns:a16="http://schemas.microsoft.com/office/drawing/2014/main" id="{0DB8A730-ABBF-40AE-B101-9956C6C3BD2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355" y="-4267890"/>
            <a:ext cx="1039750" cy="911413"/>
          </a:xfrm>
          <a:prstGeom prst="rect">
            <a:avLst/>
          </a:prstGeom>
        </p:spPr>
      </p:pic>
      <p:pic>
        <p:nvPicPr>
          <p:cNvPr id="27" name="Imagen 26">
            <a:extLst>
              <a:ext uri="{FF2B5EF4-FFF2-40B4-BE49-F238E27FC236}">
                <a16:creationId xmlns:a16="http://schemas.microsoft.com/office/drawing/2014/main" id="{E1E53A8C-7F7B-4697-B987-B10D2127693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9040" y="-2764922"/>
            <a:ext cx="1464806" cy="1464806"/>
          </a:xfrm>
          <a:prstGeom prst="rect">
            <a:avLst/>
          </a:prstGeom>
        </p:spPr>
      </p:pic>
      <p:sp>
        <p:nvSpPr>
          <p:cNvPr id="45" name="CuadroTexto 44">
            <a:extLst>
              <a:ext uri="{FF2B5EF4-FFF2-40B4-BE49-F238E27FC236}">
                <a16:creationId xmlns:a16="http://schemas.microsoft.com/office/drawing/2014/main" id="{E4B07E87-A69D-4556-A76E-48E523D93FF6}"/>
              </a:ext>
            </a:extLst>
          </p:cNvPr>
          <p:cNvSpPr txBox="1"/>
          <p:nvPr/>
        </p:nvSpPr>
        <p:spPr>
          <a:xfrm>
            <a:off x="2073846" y="-2294129"/>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 Como lenguaje Utilizado</a:t>
            </a:r>
          </a:p>
        </p:txBody>
      </p:sp>
      <p:pic>
        <p:nvPicPr>
          <p:cNvPr id="16" name="Imagen 15">
            <a:extLst>
              <a:ext uri="{FF2B5EF4-FFF2-40B4-BE49-F238E27FC236}">
                <a16:creationId xmlns:a16="http://schemas.microsoft.com/office/drawing/2014/main" id="{D95E4941-A5DF-4BA2-8666-4F3FFA33999E}"/>
              </a:ext>
            </a:extLst>
          </p:cNvPr>
          <p:cNvPicPr/>
          <p:nvPr/>
        </p:nvPicPr>
        <p:blipFill>
          <a:blip r:embed="rId10">
            <a:extLst>
              <a:ext uri="{28A0092B-C50C-407E-A947-70E740481C1C}">
                <a14:useLocalDpi xmlns:a14="http://schemas.microsoft.com/office/drawing/2010/main" val="0"/>
              </a:ext>
            </a:extLst>
          </a:blip>
          <a:srcRect/>
          <a:stretch>
            <a:fillRect/>
          </a:stretch>
        </p:blipFill>
        <p:spPr bwMode="auto">
          <a:xfrm>
            <a:off x="1290352" y="-4797723"/>
            <a:ext cx="9354202" cy="11501581"/>
          </a:xfrm>
          <a:prstGeom prst="rect">
            <a:avLst/>
          </a:prstGeom>
          <a:noFill/>
          <a:ln>
            <a:noFill/>
          </a:ln>
        </p:spPr>
      </p:pic>
      <p:sp>
        <p:nvSpPr>
          <p:cNvPr id="4" name="Marco 3">
            <a:extLst>
              <a:ext uri="{FF2B5EF4-FFF2-40B4-BE49-F238E27FC236}">
                <a16:creationId xmlns:a16="http://schemas.microsoft.com/office/drawing/2014/main" id="{2608E2D6-0F1C-475C-A906-0898476A2B7C}"/>
              </a:ext>
            </a:extLst>
          </p:cNvPr>
          <p:cNvSpPr/>
          <p:nvPr/>
        </p:nvSpPr>
        <p:spPr>
          <a:xfrm>
            <a:off x="-5875881" y="-4937838"/>
            <a:ext cx="21094812" cy="21195582"/>
          </a:xfrm>
          <a:prstGeom prst="frame">
            <a:avLst>
              <a:gd name="adj1" fmla="val 45986"/>
            </a:avLst>
          </a:prstGeom>
          <a:solidFill>
            <a:schemeClr val="tx1">
              <a:alpha val="8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5" name="CuadroTexto 14">
            <a:extLst>
              <a:ext uri="{FF2B5EF4-FFF2-40B4-BE49-F238E27FC236}">
                <a16:creationId xmlns:a16="http://schemas.microsoft.com/office/drawing/2014/main" id="{DE389DED-810F-4B91-A4EE-74DD17E11223}"/>
              </a:ext>
            </a:extLst>
          </p:cNvPr>
          <p:cNvSpPr txBox="1"/>
          <p:nvPr/>
        </p:nvSpPr>
        <p:spPr>
          <a:xfrm>
            <a:off x="5387387" y="2430224"/>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piezas:</a:t>
            </a:r>
          </a:p>
        </p:txBody>
      </p:sp>
      <p:sp>
        <p:nvSpPr>
          <p:cNvPr id="18" name="CuadroTexto 17">
            <a:extLst>
              <a:ext uri="{FF2B5EF4-FFF2-40B4-BE49-F238E27FC236}">
                <a16:creationId xmlns:a16="http://schemas.microsoft.com/office/drawing/2014/main" id="{2FBF8B35-B59C-4A16-9104-B1F8197AD8D7}"/>
              </a:ext>
            </a:extLst>
          </p:cNvPr>
          <p:cNvSpPr txBox="1"/>
          <p:nvPr/>
        </p:nvSpPr>
        <p:spPr>
          <a:xfrm>
            <a:off x="5419277" y="2901017"/>
            <a:ext cx="6254563"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usada para almacenar las piezas de recambio de cada vehículo en caso de garantías.</a:t>
            </a:r>
          </a:p>
        </p:txBody>
      </p:sp>
      <p:sp>
        <p:nvSpPr>
          <p:cNvPr id="19" name="CuadroTexto 18">
            <a:extLst>
              <a:ext uri="{FF2B5EF4-FFF2-40B4-BE49-F238E27FC236}">
                <a16:creationId xmlns:a16="http://schemas.microsoft.com/office/drawing/2014/main" id="{A2BB622A-DAA2-4131-9DAF-27EAC67F0709}"/>
              </a:ext>
            </a:extLst>
          </p:cNvPr>
          <p:cNvSpPr txBox="1"/>
          <p:nvPr/>
        </p:nvSpPr>
        <p:spPr>
          <a:xfrm>
            <a:off x="-6543547" y="3940203"/>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vehículos:</a:t>
            </a:r>
          </a:p>
        </p:txBody>
      </p:sp>
      <p:sp>
        <p:nvSpPr>
          <p:cNvPr id="20" name="CuadroTexto 19">
            <a:extLst>
              <a:ext uri="{FF2B5EF4-FFF2-40B4-BE49-F238E27FC236}">
                <a16:creationId xmlns:a16="http://schemas.microsoft.com/office/drawing/2014/main" id="{0E5C56A7-36A4-4597-8820-030AD4BD42C9}"/>
              </a:ext>
            </a:extLst>
          </p:cNvPr>
          <p:cNvSpPr txBox="1"/>
          <p:nvPr/>
        </p:nvSpPr>
        <p:spPr>
          <a:xfrm>
            <a:off x="-6511657" y="4410996"/>
            <a:ext cx="6254563"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usada para almacenar la información y características de los vehículos obtenidos</a:t>
            </a:r>
          </a:p>
        </p:txBody>
      </p:sp>
      <p:sp>
        <p:nvSpPr>
          <p:cNvPr id="21" name="CuadroTexto 20">
            <a:extLst>
              <a:ext uri="{FF2B5EF4-FFF2-40B4-BE49-F238E27FC236}">
                <a16:creationId xmlns:a16="http://schemas.microsoft.com/office/drawing/2014/main" id="{B42301F0-8AE0-4F89-93B9-F6506BB5FB41}"/>
              </a:ext>
            </a:extLst>
          </p:cNvPr>
          <p:cNvSpPr txBox="1"/>
          <p:nvPr/>
        </p:nvSpPr>
        <p:spPr>
          <a:xfrm>
            <a:off x="6103964" y="4010886"/>
            <a:ext cx="3853261"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Implementación a futuro</a:t>
            </a:r>
          </a:p>
        </p:txBody>
      </p:sp>
      <p:pic>
        <p:nvPicPr>
          <p:cNvPr id="22" name="Imagen 21">
            <a:extLst>
              <a:ext uri="{FF2B5EF4-FFF2-40B4-BE49-F238E27FC236}">
                <a16:creationId xmlns:a16="http://schemas.microsoft.com/office/drawing/2014/main" id="{DF8DB5E0-4B64-4DFB-B00D-905D85664BF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419277" y="3868597"/>
            <a:ext cx="684687" cy="684687"/>
          </a:xfrm>
          <a:prstGeom prst="rect">
            <a:avLst/>
          </a:prstGeom>
        </p:spPr>
      </p:pic>
      <p:sp>
        <p:nvSpPr>
          <p:cNvPr id="23" name="CuadroTexto 22">
            <a:extLst>
              <a:ext uri="{FF2B5EF4-FFF2-40B4-BE49-F238E27FC236}">
                <a16:creationId xmlns:a16="http://schemas.microsoft.com/office/drawing/2014/main" id="{42FC376C-50FC-4240-B6C9-133F773E36AC}"/>
              </a:ext>
            </a:extLst>
          </p:cNvPr>
          <p:cNvSpPr txBox="1"/>
          <p:nvPr/>
        </p:nvSpPr>
        <p:spPr>
          <a:xfrm>
            <a:off x="756068" y="7320308"/>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proveedores:</a:t>
            </a:r>
          </a:p>
        </p:txBody>
      </p:sp>
      <p:sp>
        <p:nvSpPr>
          <p:cNvPr id="24" name="CuadroTexto 23">
            <a:extLst>
              <a:ext uri="{FF2B5EF4-FFF2-40B4-BE49-F238E27FC236}">
                <a16:creationId xmlns:a16="http://schemas.microsoft.com/office/drawing/2014/main" id="{7C75E106-AFC7-49E2-B1B8-AF38BEFAA3A2}"/>
              </a:ext>
            </a:extLst>
          </p:cNvPr>
          <p:cNvSpPr txBox="1"/>
          <p:nvPr/>
        </p:nvSpPr>
        <p:spPr>
          <a:xfrm>
            <a:off x="787958" y="7791101"/>
            <a:ext cx="6254563" cy="707886"/>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usada para almacenar los distintos proveedores de vehículos de la empresa</a:t>
            </a:r>
          </a:p>
        </p:txBody>
      </p:sp>
      <p:sp>
        <p:nvSpPr>
          <p:cNvPr id="25" name="CuadroTexto 24">
            <a:extLst>
              <a:ext uri="{FF2B5EF4-FFF2-40B4-BE49-F238E27FC236}">
                <a16:creationId xmlns:a16="http://schemas.microsoft.com/office/drawing/2014/main" id="{F416A454-4A28-4BA4-B8D3-9CECE3288F97}"/>
              </a:ext>
            </a:extLst>
          </p:cNvPr>
          <p:cNvSpPr txBox="1"/>
          <p:nvPr/>
        </p:nvSpPr>
        <p:spPr>
          <a:xfrm>
            <a:off x="1470436" y="8696968"/>
            <a:ext cx="3853261"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Implementación a futuro</a:t>
            </a:r>
          </a:p>
        </p:txBody>
      </p:sp>
      <p:pic>
        <p:nvPicPr>
          <p:cNvPr id="26" name="Imagen 25">
            <a:extLst>
              <a:ext uri="{FF2B5EF4-FFF2-40B4-BE49-F238E27FC236}">
                <a16:creationId xmlns:a16="http://schemas.microsoft.com/office/drawing/2014/main" id="{3B8D5907-D0B4-40A7-A31A-063252923B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5749" y="8554679"/>
            <a:ext cx="684687" cy="684687"/>
          </a:xfrm>
          <a:prstGeom prst="rect">
            <a:avLst/>
          </a:prstGeom>
        </p:spPr>
      </p:pic>
    </p:spTree>
    <p:extLst>
      <p:ext uri="{BB962C8B-B14F-4D97-AF65-F5344CB8AC3E}">
        <p14:creationId xmlns:p14="http://schemas.microsoft.com/office/powerpoint/2010/main" val="36453453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532591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478864" y="8585414"/>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8024" y="63439"/>
            <a:ext cx="1150578" cy="1150578"/>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2765002" y="-3244684"/>
            <a:ext cx="452046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1967166" y="8819590"/>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pic>
        <p:nvPicPr>
          <p:cNvPr id="39" name="Imagen 38">
            <a:extLst>
              <a:ext uri="{FF2B5EF4-FFF2-40B4-BE49-F238E27FC236}">
                <a16:creationId xmlns:a16="http://schemas.microsoft.com/office/drawing/2014/main" id="{8604F263-FB94-4938-9F53-3A9776E2FE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355" y="-6590123"/>
            <a:ext cx="1943645" cy="1943645"/>
          </a:xfrm>
          <a:prstGeom prst="rect">
            <a:avLst/>
          </a:prstGeom>
        </p:spPr>
      </p:pic>
      <p:sp>
        <p:nvSpPr>
          <p:cNvPr id="40" name="CuadroTexto 39">
            <a:extLst>
              <a:ext uri="{FF2B5EF4-FFF2-40B4-BE49-F238E27FC236}">
                <a16:creationId xmlns:a16="http://schemas.microsoft.com/office/drawing/2014/main" id="{D409E579-58FC-489C-A628-60FADDF01B4E}"/>
              </a:ext>
            </a:extLst>
          </p:cNvPr>
          <p:cNvSpPr txBox="1"/>
          <p:nvPr/>
        </p:nvSpPr>
        <p:spPr>
          <a:xfrm>
            <a:off x="2757902" y="-5910689"/>
            <a:ext cx="644705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Aplicación de escritorio</a:t>
            </a:r>
          </a:p>
        </p:txBody>
      </p:sp>
      <p:sp>
        <p:nvSpPr>
          <p:cNvPr id="42" name="CuadroTexto 41">
            <a:extLst>
              <a:ext uri="{FF2B5EF4-FFF2-40B4-BE49-F238E27FC236}">
                <a16:creationId xmlns:a16="http://schemas.microsoft.com/office/drawing/2014/main" id="{964711B8-3DC9-4E13-848B-1D4EC33735C9}"/>
              </a:ext>
            </a:extLst>
          </p:cNvPr>
          <p:cNvSpPr txBox="1"/>
          <p:nvPr/>
        </p:nvSpPr>
        <p:spPr>
          <a:xfrm>
            <a:off x="1967166" y="-4063882"/>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Desarrollada en Visual Studio</a:t>
            </a:r>
          </a:p>
        </p:txBody>
      </p:sp>
      <p:pic>
        <p:nvPicPr>
          <p:cNvPr id="17" name="Imagen 16">
            <a:extLst>
              <a:ext uri="{FF2B5EF4-FFF2-40B4-BE49-F238E27FC236}">
                <a16:creationId xmlns:a16="http://schemas.microsoft.com/office/drawing/2014/main" id="{0DB8A730-ABBF-40AE-B101-9956C6C3BD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3355" y="-4267890"/>
            <a:ext cx="1039750" cy="911413"/>
          </a:xfrm>
          <a:prstGeom prst="rect">
            <a:avLst/>
          </a:prstGeom>
        </p:spPr>
      </p:pic>
      <p:pic>
        <p:nvPicPr>
          <p:cNvPr id="27" name="Imagen 26">
            <a:extLst>
              <a:ext uri="{FF2B5EF4-FFF2-40B4-BE49-F238E27FC236}">
                <a16:creationId xmlns:a16="http://schemas.microsoft.com/office/drawing/2014/main" id="{E1E53A8C-7F7B-4697-B987-B10D212769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040" y="-2764922"/>
            <a:ext cx="1464806" cy="1464806"/>
          </a:xfrm>
          <a:prstGeom prst="rect">
            <a:avLst/>
          </a:prstGeom>
        </p:spPr>
      </p:pic>
      <p:sp>
        <p:nvSpPr>
          <p:cNvPr id="45" name="CuadroTexto 44">
            <a:extLst>
              <a:ext uri="{FF2B5EF4-FFF2-40B4-BE49-F238E27FC236}">
                <a16:creationId xmlns:a16="http://schemas.microsoft.com/office/drawing/2014/main" id="{E4B07E87-A69D-4556-A76E-48E523D93FF6}"/>
              </a:ext>
            </a:extLst>
          </p:cNvPr>
          <p:cNvSpPr txBox="1"/>
          <p:nvPr/>
        </p:nvSpPr>
        <p:spPr>
          <a:xfrm>
            <a:off x="2073846" y="-2294129"/>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 Como lenguaje Utilizado</a:t>
            </a:r>
          </a:p>
        </p:txBody>
      </p:sp>
      <p:pic>
        <p:nvPicPr>
          <p:cNvPr id="16" name="Imagen 15">
            <a:extLst>
              <a:ext uri="{FF2B5EF4-FFF2-40B4-BE49-F238E27FC236}">
                <a16:creationId xmlns:a16="http://schemas.microsoft.com/office/drawing/2014/main" id="{D95E4941-A5DF-4BA2-8666-4F3FFA33999E}"/>
              </a:ext>
            </a:extLst>
          </p:cNvPr>
          <p:cNvPicPr/>
          <p:nvPr/>
        </p:nvPicPr>
        <p:blipFill>
          <a:blip r:embed="rId11">
            <a:extLst>
              <a:ext uri="{28A0092B-C50C-407E-A947-70E740481C1C}">
                <a14:useLocalDpi xmlns:a14="http://schemas.microsoft.com/office/drawing/2010/main" val="0"/>
              </a:ext>
            </a:extLst>
          </a:blip>
          <a:srcRect/>
          <a:stretch>
            <a:fillRect/>
          </a:stretch>
        </p:blipFill>
        <p:spPr bwMode="auto">
          <a:xfrm>
            <a:off x="1290352" y="-4797723"/>
            <a:ext cx="9354202" cy="11501581"/>
          </a:xfrm>
          <a:prstGeom prst="rect">
            <a:avLst/>
          </a:prstGeom>
          <a:noFill/>
          <a:ln>
            <a:noFill/>
          </a:ln>
        </p:spPr>
      </p:pic>
      <p:sp>
        <p:nvSpPr>
          <p:cNvPr id="4" name="Marco 3">
            <a:extLst>
              <a:ext uri="{FF2B5EF4-FFF2-40B4-BE49-F238E27FC236}">
                <a16:creationId xmlns:a16="http://schemas.microsoft.com/office/drawing/2014/main" id="{2608E2D6-0F1C-475C-A906-0898476A2B7C}"/>
              </a:ext>
            </a:extLst>
          </p:cNvPr>
          <p:cNvSpPr/>
          <p:nvPr/>
        </p:nvSpPr>
        <p:spPr>
          <a:xfrm>
            <a:off x="-2005081" y="-5618302"/>
            <a:ext cx="21359335" cy="21926387"/>
          </a:xfrm>
          <a:prstGeom prst="frame">
            <a:avLst>
              <a:gd name="adj1" fmla="val 45415"/>
            </a:avLst>
          </a:prstGeom>
          <a:solidFill>
            <a:schemeClr val="tx1">
              <a:alpha val="8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8" name="CuadroTexto 17">
            <a:extLst>
              <a:ext uri="{FF2B5EF4-FFF2-40B4-BE49-F238E27FC236}">
                <a16:creationId xmlns:a16="http://schemas.microsoft.com/office/drawing/2014/main" id="{A4FD0D0C-7F0E-4C72-841D-3CA7D93437E8}"/>
              </a:ext>
            </a:extLst>
          </p:cNvPr>
          <p:cNvSpPr txBox="1"/>
          <p:nvPr/>
        </p:nvSpPr>
        <p:spPr>
          <a:xfrm>
            <a:off x="756068" y="4491947"/>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proveedores:</a:t>
            </a:r>
          </a:p>
        </p:txBody>
      </p:sp>
      <p:sp>
        <p:nvSpPr>
          <p:cNvPr id="19" name="CuadroTexto 18">
            <a:extLst>
              <a:ext uri="{FF2B5EF4-FFF2-40B4-BE49-F238E27FC236}">
                <a16:creationId xmlns:a16="http://schemas.microsoft.com/office/drawing/2014/main" id="{87D7FE77-DBF7-4DB4-87F1-19F7706304A1}"/>
              </a:ext>
            </a:extLst>
          </p:cNvPr>
          <p:cNvSpPr txBox="1"/>
          <p:nvPr/>
        </p:nvSpPr>
        <p:spPr>
          <a:xfrm>
            <a:off x="787958" y="4962740"/>
            <a:ext cx="6254563" cy="707886"/>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usada para almacenar los distintos proveedores de vehículos de la empresa</a:t>
            </a:r>
          </a:p>
        </p:txBody>
      </p:sp>
      <p:sp>
        <p:nvSpPr>
          <p:cNvPr id="20" name="CuadroTexto 19">
            <a:extLst>
              <a:ext uri="{FF2B5EF4-FFF2-40B4-BE49-F238E27FC236}">
                <a16:creationId xmlns:a16="http://schemas.microsoft.com/office/drawing/2014/main" id="{7B69426B-36D1-4A7C-8474-D28E08F85B11}"/>
              </a:ext>
            </a:extLst>
          </p:cNvPr>
          <p:cNvSpPr txBox="1"/>
          <p:nvPr/>
        </p:nvSpPr>
        <p:spPr>
          <a:xfrm>
            <a:off x="1470436" y="5868607"/>
            <a:ext cx="3853261"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Implementación a futuro</a:t>
            </a:r>
          </a:p>
        </p:txBody>
      </p:sp>
      <p:pic>
        <p:nvPicPr>
          <p:cNvPr id="21" name="Imagen 20">
            <a:extLst>
              <a:ext uri="{FF2B5EF4-FFF2-40B4-BE49-F238E27FC236}">
                <a16:creationId xmlns:a16="http://schemas.microsoft.com/office/drawing/2014/main" id="{45A8DEE8-EFC6-4AE3-BD12-2AB3D8D09E3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85749" y="5726318"/>
            <a:ext cx="684687" cy="684687"/>
          </a:xfrm>
          <a:prstGeom prst="rect">
            <a:avLst/>
          </a:prstGeom>
        </p:spPr>
      </p:pic>
      <p:sp>
        <p:nvSpPr>
          <p:cNvPr id="22" name="CuadroTexto 21">
            <a:extLst>
              <a:ext uri="{FF2B5EF4-FFF2-40B4-BE49-F238E27FC236}">
                <a16:creationId xmlns:a16="http://schemas.microsoft.com/office/drawing/2014/main" id="{031BE48E-F66E-4251-A6A9-D4BFF37C91EC}"/>
              </a:ext>
            </a:extLst>
          </p:cNvPr>
          <p:cNvSpPr txBox="1"/>
          <p:nvPr/>
        </p:nvSpPr>
        <p:spPr>
          <a:xfrm>
            <a:off x="12585092" y="2430224"/>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piezas:</a:t>
            </a:r>
          </a:p>
        </p:txBody>
      </p:sp>
      <p:sp>
        <p:nvSpPr>
          <p:cNvPr id="23" name="CuadroTexto 22">
            <a:extLst>
              <a:ext uri="{FF2B5EF4-FFF2-40B4-BE49-F238E27FC236}">
                <a16:creationId xmlns:a16="http://schemas.microsoft.com/office/drawing/2014/main" id="{67406D3C-F2CF-42D6-8918-C8F08BB7FB83}"/>
              </a:ext>
            </a:extLst>
          </p:cNvPr>
          <p:cNvSpPr txBox="1"/>
          <p:nvPr/>
        </p:nvSpPr>
        <p:spPr>
          <a:xfrm>
            <a:off x="12616982" y="2901017"/>
            <a:ext cx="6254563"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usada para almacenar las piezas de recambio de cada vehículo en caso de garantías.</a:t>
            </a:r>
          </a:p>
        </p:txBody>
      </p:sp>
      <p:sp>
        <p:nvSpPr>
          <p:cNvPr id="24" name="CuadroTexto 23">
            <a:extLst>
              <a:ext uri="{FF2B5EF4-FFF2-40B4-BE49-F238E27FC236}">
                <a16:creationId xmlns:a16="http://schemas.microsoft.com/office/drawing/2014/main" id="{3F68E746-E9F1-4BD7-BB34-1C5B54D362DC}"/>
              </a:ext>
            </a:extLst>
          </p:cNvPr>
          <p:cNvSpPr txBox="1"/>
          <p:nvPr/>
        </p:nvSpPr>
        <p:spPr>
          <a:xfrm>
            <a:off x="13301669" y="4010886"/>
            <a:ext cx="3853261"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Implementación a futuro</a:t>
            </a:r>
          </a:p>
        </p:txBody>
      </p:sp>
      <p:pic>
        <p:nvPicPr>
          <p:cNvPr id="25" name="Imagen 24">
            <a:extLst>
              <a:ext uri="{FF2B5EF4-FFF2-40B4-BE49-F238E27FC236}">
                <a16:creationId xmlns:a16="http://schemas.microsoft.com/office/drawing/2014/main" id="{1DE7FB62-BA53-4BF3-A297-FD7BBBF4FB1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616982" y="3868597"/>
            <a:ext cx="684687" cy="684687"/>
          </a:xfrm>
          <a:prstGeom prst="rect">
            <a:avLst/>
          </a:prstGeom>
        </p:spPr>
      </p:pic>
      <p:sp>
        <p:nvSpPr>
          <p:cNvPr id="26" name="CuadroTexto 25">
            <a:extLst>
              <a:ext uri="{FF2B5EF4-FFF2-40B4-BE49-F238E27FC236}">
                <a16:creationId xmlns:a16="http://schemas.microsoft.com/office/drawing/2014/main" id="{899CA900-BFE8-4AF5-8A4E-22711ECF4EA1}"/>
              </a:ext>
            </a:extLst>
          </p:cNvPr>
          <p:cNvSpPr txBox="1"/>
          <p:nvPr/>
        </p:nvSpPr>
        <p:spPr>
          <a:xfrm>
            <a:off x="941700" y="9900519"/>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Elementos principales:</a:t>
            </a:r>
          </a:p>
        </p:txBody>
      </p:sp>
    </p:spTree>
    <p:extLst>
      <p:ext uri="{BB962C8B-B14F-4D97-AF65-F5344CB8AC3E}">
        <p14:creationId xmlns:p14="http://schemas.microsoft.com/office/powerpoint/2010/main" val="40174320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109842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762000" y="1004201"/>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762000" y="2351782"/>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DRCars</a:t>
            </a:r>
          </a:p>
        </p:txBody>
      </p:sp>
      <p:sp>
        <p:nvSpPr>
          <p:cNvPr id="9" name="CuadroTexto 8">
            <a:extLst>
              <a:ext uri="{FF2B5EF4-FFF2-40B4-BE49-F238E27FC236}">
                <a16:creationId xmlns:a16="http://schemas.microsoft.com/office/drawing/2014/main" id="{32143B92-13C3-4626-B6DA-496304154F2C}"/>
              </a:ext>
            </a:extLst>
          </p:cNvPr>
          <p:cNvSpPr txBox="1"/>
          <p:nvPr/>
        </p:nvSpPr>
        <p:spPr>
          <a:xfrm>
            <a:off x="6096000" y="-1098426"/>
            <a:ext cx="5462954"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By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9599694"/>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sp>
        <p:nvSpPr>
          <p:cNvPr id="11" name="CuadroTexto 10">
            <a:extLst>
              <a:ext uri="{FF2B5EF4-FFF2-40B4-BE49-F238E27FC236}">
                <a16:creationId xmlns:a16="http://schemas.microsoft.com/office/drawing/2014/main" id="{285733B9-E8BF-4B07-A3D1-CBEE88C2C704}"/>
              </a:ext>
            </a:extLst>
          </p:cNvPr>
          <p:cNvSpPr txBox="1"/>
          <p:nvPr/>
        </p:nvSpPr>
        <p:spPr>
          <a:xfrm>
            <a:off x="762000" y="3992795"/>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spTree>
    <p:extLst>
      <p:ext uri="{BB962C8B-B14F-4D97-AF65-F5344CB8AC3E}">
        <p14:creationId xmlns:p14="http://schemas.microsoft.com/office/powerpoint/2010/main" val="29389804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684991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478864" y="317829"/>
            <a:ext cx="991572" cy="991572"/>
          </a:xfrm>
          <a:prstGeom prst="rect">
            <a:avLst/>
          </a:prstGeom>
        </p:spPr>
      </p:pic>
      <p:sp>
        <p:nvSpPr>
          <p:cNvPr id="34" name="CuadroTexto 33">
            <a:extLst>
              <a:ext uri="{FF2B5EF4-FFF2-40B4-BE49-F238E27FC236}">
                <a16:creationId xmlns:a16="http://schemas.microsoft.com/office/drawing/2014/main" id="{F855569C-E33F-4437-B158-659175DC86EB}"/>
              </a:ext>
            </a:extLst>
          </p:cNvPr>
          <p:cNvSpPr txBox="1"/>
          <p:nvPr/>
        </p:nvSpPr>
        <p:spPr>
          <a:xfrm>
            <a:off x="1967166" y="552005"/>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a:t>
            </a:r>
          </a:p>
        </p:txBody>
      </p:sp>
      <p:sp>
        <p:nvSpPr>
          <p:cNvPr id="4" name="Marco 3">
            <a:extLst>
              <a:ext uri="{FF2B5EF4-FFF2-40B4-BE49-F238E27FC236}">
                <a16:creationId xmlns:a16="http://schemas.microsoft.com/office/drawing/2014/main" id="{2608E2D6-0F1C-475C-A906-0898476A2B7C}"/>
              </a:ext>
            </a:extLst>
          </p:cNvPr>
          <p:cNvSpPr/>
          <p:nvPr/>
        </p:nvSpPr>
        <p:spPr>
          <a:xfrm>
            <a:off x="-2005081" y="-5618302"/>
            <a:ext cx="21359335" cy="21926387"/>
          </a:xfrm>
          <a:prstGeom prst="frame">
            <a:avLst>
              <a:gd name="adj1" fmla="val 607"/>
            </a:avLst>
          </a:prstGeom>
          <a:solidFill>
            <a:schemeClr val="tx1">
              <a:alpha val="8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8" name="CuadroTexto 17">
            <a:extLst>
              <a:ext uri="{FF2B5EF4-FFF2-40B4-BE49-F238E27FC236}">
                <a16:creationId xmlns:a16="http://schemas.microsoft.com/office/drawing/2014/main" id="{D99DC083-D0C3-4668-8DF7-64F7DED13F8C}"/>
              </a:ext>
            </a:extLst>
          </p:cNvPr>
          <p:cNvSpPr txBox="1"/>
          <p:nvPr/>
        </p:nvSpPr>
        <p:spPr>
          <a:xfrm>
            <a:off x="756068" y="9519028"/>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Tabla proveedores:</a:t>
            </a:r>
          </a:p>
        </p:txBody>
      </p:sp>
      <p:sp>
        <p:nvSpPr>
          <p:cNvPr id="19" name="CuadroTexto 18">
            <a:extLst>
              <a:ext uri="{FF2B5EF4-FFF2-40B4-BE49-F238E27FC236}">
                <a16:creationId xmlns:a16="http://schemas.microsoft.com/office/drawing/2014/main" id="{7D3A5D96-916B-4E59-849D-4415CB9624F9}"/>
              </a:ext>
            </a:extLst>
          </p:cNvPr>
          <p:cNvSpPr txBox="1"/>
          <p:nvPr/>
        </p:nvSpPr>
        <p:spPr>
          <a:xfrm>
            <a:off x="787958" y="9989821"/>
            <a:ext cx="6254563" cy="707886"/>
          </a:xfrm>
          <a:prstGeom prst="rect">
            <a:avLst/>
          </a:prstGeom>
          <a:noFill/>
        </p:spPr>
        <p:txBody>
          <a:bodyPr wrap="square" rtlCol="0">
            <a:spAutoFit/>
          </a:bodyPr>
          <a:lstStyle/>
          <a:p>
            <a:r>
              <a:rPr lang="es-ES" sz="2000" dirty="0">
                <a:solidFill>
                  <a:schemeClr val="bg1"/>
                </a:solidFill>
                <a:latin typeface="Arial Black" panose="020B0A04020102020204" pitchFamily="34" charset="0"/>
              </a:rPr>
              <a:t>Tabla usada para almacenar los distintos proveedores de vehículos de la empresa</a:t>
            </a:r>
          </a:p>
        </p:txBody>
      </p:sp>
      <p:sp>
        <p:nvSpPr>
          <p:cNvPr id="20" name="CuadroTexto 19">
            <a:extLst>
              <a:ext uri="{FF2B5EF4-FFF2-40B4-BE49-F238E27FC236}">
                <a16:creationId xmlns:a16="http://schemas.microsoft.com/office/drawing/2014/main" id="{F27E8B4B-DCC0-4D4B-817E-F08A1CC28AE9}"/>
              </a:ext>
            </a:extLst>
          </p:cNvPr>
          <p:cNvSpPr txBox="1"/>
          <p:nvPr/>
        </p:nvSpPr>
        <p:spPr>
          <a:xfrm>
            <a:off x="1470436" y="10895688"/>
            <a:ext cx="3853261"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Implementación a futuro</a:t>
            </a:r>
          </a:p>
        </p:txBody>
      </p:sp>
      <p:pic>
        <p:nvPicPr>
          <p:cNvPr id="21" name="Imagen 20">
            <a:extLst>
              <a:ext uri="{FF2B5EF4-FFF2-40B4-BE49-F238E27FC236}">
                <a16:creationId xmlns:a16="http://schemas.microsoft.com/office/drawing/2014/main" id="{4D92E50C-E4BD-46D1-B48B-9798ABB127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5749" y="10753399"/>
            <a:ext cx="684687" cy="684687"/>
          </a:xfrm>
          <a:prstGeom prst="rect">
            <a:avLst/>
          </a:prstGeom>
        </p:spPr>
      </p:pic>
      <p:sp>
        <p:nvSpPr>
          <p:cNvPr id="22" name="CuadroTexto 21">
            <a:extLst>
              <a:ext uri="{FF2B5EF4-FFF2-40B4-BE49-F238E27FC236}">
                <a16:creationId xmlns:a16="http://schemas.microsoft.com/office/drawing/2014/main" id="{D1C98D71-836C-4670-9D9F-A1C0F4A2138B}"/>
              </a:ext>
            </a:extLst>
          </p:cNvPr>
          <p:cNvSpPr txBox="1"/>
          <p:nvPr/>
        </p:nvSpPr>
        <p:spPr>
          <a:xfrm>
            <a:off x="941700" y="1620442"/>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Elementos principales:</a:t>
            </a:r>
          </a:p>
        </p:txBody>
      </p:sp>
      <p:pic>
        <p:nvPicPr>
          <p:cNvPr id="6" name="Imagen 5">
            <a:extLst>
              <a:ext uri="{FF2B5EF4-FFF2-40B4-BE49-F238E27FC236}">
                <a16:creationId xmlns:a16="http://schemas.microsoft.com/office/drawing/2014/main" id="{FBA3C531-E745-4F15-AFC6-F00247C7BD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04803" y="2294086"/>
            <a:ext cx="792821" cy="792821"/>
          </a:xfrm>
          <a:prstGeom prst="rect">
            <a:avLst/>
          </a:prstGeom>
        </p:spPr>
      </p:pic>
      <p:sp>
        <p:nvSpPr>
          <p:cNvPr id="24" name="CuadroTexto 23">
            <a:extLst>
              <a:ext uri="{FF2B5EF4-FFF2-40B4-BE49-F238E27FC236}">
                <a16:creationId xmlns:a16="http://schemas.microsoft.com/office/drawing/2014/main" id="{693B7B19-F2C2-4E41-B3E7-AF93B7E07058}"/>
              </a:ext>
            </a:extLst>
          </p:cNvPr>
          <p:cNvSpPr txBox="1"/>
          <p:nvPr/>
        </p:nvSpPr>
        <p:spPr>
          <a:xfrm>
            <a:off x="-6012287" y="2490441"/>
            <a:ext cx="457209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a:t>
            </a:r>
          </a:p>
        </p:txBody>
      </p:sp>
      <p:pic>
        <p:nvPicPr>
          <p:cNvPr id="8" name="Imagen 7">
            <a:extLst>
              <a:ext uri="{FF2B5EF4-FFF2-40B4-BE49-F238E27FC236}">
                <a16:creationId xmlns:a16="http://schemas.microsoft.com/office/drawing/2014/main" id="{CBC71C45-DFD3-4A87-B812-E9C3B10A10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04803" y="3676041"/>
            <a:ext cx="889519" cy="889519"/>
          </a:xfrm>
          <a:prstGeom prst="rect">
            <a:avLst/>
          </a:prstGeom>
        </p:spPr>
      </p:pic>
      <p:sp>
        <p:nvSpPr>
          <p:cNvPr id="28" name="CuadroTexto 27">
            <a:extLst>
              <a:ext uri="{FF2B5EF4-FFF2-40B4-BE49-F238E27FC236}">
                <a16:creationId xmlns:a16="http://schemas.microsoft.com/office/drawing/2014/main" id="{B4349144-18D1-41C3-B3E7-B90DB7C0CCAD}"/>
              </a:ext>
            </a:extLst>
          </p:cNvPr>
          <p:cNvSpPr txBox="1"/>
          <p:nvPr/>
        </p:nvSpPr>
        <p:spPr>
          <a:xfrm>
            <a:off x="-6064190" y="3859031"/>
            <a:ext cx="457209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Endpoints</a:t>
            </a:r>
          </a:p>
        </p:txBody>
      </p:sp>
      <p:pic>
        <p:nvPicPr>
          <p:cNvPr id="10" name="Imagen 9">
            <a:extLst>
              <a:ext uri="{FF2B5EF4-FFF2-40B4-BE49-F238E27FC236}">
                <a16:creationId xmlns:a16="http://schemas.microsoft.com/office/drawing/2014/main" id="{A1D811CF-3C1C-462F-9E43-FB9647B0C0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73795" y="4915947"/>
            <a:ext cx="1053446" cy="1053446"/>
          </a:xfrm>
          <a:prstGeom prst="rect">
            <a:avLst/>
          </a:prstGeom>
        </p:spPr>
      </p:pic>
      <p:sp>
        <p:nvSpPr>
          <p:cNvPr id="31" name="CuadroTexto 30">
            <a:extLst>
              <a:ext uri="{FF2B5EF4-FFF2-40B4-BE49-F238E27FC236}">
                <a16:creationId xmlns:a16="http://schemas.microsoft.com/office/drawing/2014/main" id="{AE276D6D-983B-4374-8277-C5C85F7EEEF0}"/>
              </a:ext>
            </a:extLst>
          </p:cNvPr>
          <p:cNvSpPr txBox="1"/>
          <p:nvPr/>
        </p:nvSpPr>
        <p:spPr>
          <a:xfrm>
            <a:off x="-6535010" y="5200402"/>
            <a:ext cx="483829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Comunicaciones mediante JSON</a:t>
            </a:r>
          </a:p>
        </p:txBody>
      </p:sp>
    </p:spTree>
    <p:extLst>
      <p:ext uri="{BB962C8B-B14F-4D97-AF65-F5344CB8AC3E}">
        <p14:creationId xmlns:p14="http://schemas.microsoft.com/office/powerpoint/2010/main" val="157711641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684991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478864" y="317829"/>
            <a:ext cx="991572" cy="991572"/>
          </a:xfrm>
          <a:prstGeom prst="rect">
            <a:avLst/>
          </a:prstGeom>
        </p:spPr>
      </p:pic>
      <p:sp>
        <p:nvSpPr>
          <p:cNvPr id="34" name="CuadroTexto 33">
            <a:extLst>
              <a:ext uri="{FF2B5EF4-FFF2-40B4-BE49-F238E27FC236}">
                <a16:creationId xmlns:a16="http://schemas.microsoft.com/office/drawing/2014/main" id="{F855569C-E33F-4437-B158-659175DC86EB}"/>
              </a:ext>
            </a:extLst>
          </p:cNvPr>
          <p:cNvSpPr txBox="1"/>
          <p:nvPr/>
        </p:nvSpPr>
        <p:spPr>
          <a:xfrm>
            <a:off x="1967166" y="552005"/>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a:t>
            </a:r>
          </a:p>
        </p:txBody>
      </p:sp>
      <p:sp>
        <p:nvSpPr>
          <p:cNvPr id="22" name="CuadroTexto 21">
            <a:extLst>
              <a:ext uri="{FF2B5EF4-FFF2-40B4-BE49-F238E27FC236}">
                <a16:creationId xmlns:a16="http://schemas.microsoft.com/office/drawing/2014/main" id="{D1C98D71-836C-4670-9D9F-A1C0F4A2138B}"/>
              </a:ext>
            </a:extLst>
          </p:cNvPr>
          <p:cNvSpPr txBox="1"/>
          <p:nvPr/>
        </p:nvSpPr>
        <p:spPr>
          <a:xfrm>
            <a:off x="941700" y="1620442"/>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Elementos principales:</a:t>
            </a:r>
          </a:p>
        </p:txBody>
      </p:sp>
      <p:pic>
        <p:nvPicPr>
          <p:cNvPr id="6" name="Imagen 5">
            <a:extLst>
              <a:ext uri="{FF2B5EF4-FFF2-40B4-BE49-F238E27FC236}">
                <a16:creationId xmlns:a16="http://schemas.microsoft.com/office/drawing/2014/main" id="{FBA3C531-E745-4F15-AFC6-F00247C7BD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1700" y="2294086"/>
            <a:ext cx="792821" cy="792821"/>
          </a:xfrm>
          <a:prstGeom prst="rect">
            <a:avLst/>
          </a:prstGeom>
        </p:spPr>
      </p:pic>
      <p:sp>
        <p:nvSpPr>
          <p:cNvPr id="24" name="CuadroTexto 23">
            <a:extLst>
              <a:ext uri="{FF2B5EF4-FFF2-40B4-BE49-F238E27FC236}">
                <a16:creationId xmlns:a16="http://schemas.microsoft.com/office/drawing/2014/main" id="{693B7B19-F2C2-4E41-B3E7-AF93B7E07058}"/>
              </a:ext>
            </a:extLst>
          </p:cNvPr>
          <p:cNvSpPr txBox="1"/>
          <p:nvPr/>
        </p:nvSpPr>
        <p:spPr>
          <a:xfrm>
            <a:off x="1934216" y="2490441"/>
            <a:ext cx="457209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a:t>
            </a:r>
          </a:p>
        </p:txBody>
      </p:sp>
      <p:pic>
        <p:nvPicPr>
          <p:cNvPr id="8" name="Imagen 7">
            <a:extLst>
              <a:ext uri="{FF2B5EF4-FFF2-40B4-BE49-F238E27FC236}">
                <a16:creationId xmlns:a16="http://schemas.microsoft.com/office/drawing/2014/main" id="{CBC71C45-DFD3-4A87-B812-E9C3B10A10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04803" y="3676041"/>
            <a:ext cx="889519" cy="889519"/>
          </a:xfrm>
          <a:prstGeom prst="rect">
            <a:avLst/>
          </a:prstGeom>
        </p:spPr>
      </p:pic>
      <p:sp>
        <p:nvSpPr>
          <p:cNvPr id="28" name="CuadroTexto 27">
            <a:extLst>
              <a:ext uri="{FF2B5EF4-FFF2-40B4-BE49-F238E27FC236}">
                <a16:creationId xmlns:a16="http://schemas.microsoft.com/office/drawing/2014/main" id="{B4349144-18D1-41C3-B3E7-B90DB7C0CCAD}"/>
              </a:ext>
            </a:extLst>
          </p:cNvPr>
          <p:cNvSpPr txBox="1"/>
          <p:nvPr/>
        </p:nvSpPr>
        <p:spPr>
          <a:xfrm>
            <a:off x="-6064190" y="3859031"/>
            <a:ext cx="457209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Endpoints</a:t>
            </a:r>
          </a:p>
        </p:txBody>
      </p:sp>
      <p:pic>
        <p:nvPicPr>
          <p:cNvPr id="10" name="Imagen 9">
            <a:extLst>
              <a:ext uri="{FF2B5EF4-FFF2-40B4-BE49-F238E27FC236}">
                <a16:creationId xmlns:a16="http://schemas.microsoft.com/office/drawing/2014/main" id="{A1D811CF-3C1C-462F-9E43-FB9647B0C02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73795" y="4915947"/>
            <a:ext cx="1053446" cy="1053446"/>
          </a:xfrm>
          <a:prstGeom prst="rect">
            <a:avLst/>
          </a:prstGeom>
        </p:spPr>
      </p:pic>
      <p:sp>
        <p:nvSpPr>
          <p:cNvPr id="31" name="CuadroTexto 30">
            <a:extLst>
              <a:ext uri="{FF2B5EF4-FFF2-40B4-BE49-F238E27FC236}">
                <a16:creationId xmlns:a16="http://schemas.microsoft.com/office/drawing/2014/main" id="{AE276D6D-983B-4374-8277-C5C85F7EEEF0}"/>
              </a:ext>
            </a:extLst>
          </p:cNvPr>
          <p:cNvSpPr txBox="1"/>
          <p:nvPr/>
        </p:nvSpPr>
        <p:spPr>
          <a:xfrm>
            <a:off x="-6535010" y="5200402"/>
            <a:ext cx="483829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Comunicaciones mediante JSON</a:t>
            </a:r>
          </a:p>
        </p:txBody>
      </p:sp>
    </p:spTree>
    <p:extLst>
      <p:ext uri="{BB962C8B-B14F-4D97-AF65-F5344CB8AC3E}">
        <p14:creationId xmlns:p14="http://schemas.microsoft.com/office/powerpoint/2010/main" val="420650582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684991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478864" y="317829"/>
            <a:ext cx="991572" cy="991572"/>
          </a:xfrm>
          <a:prstGeom prst="rect">
            <a:avLst/>
          </a:prstGeom>
        </p:spPr>
      </p:pic>
      <p:sp>
        <p:nvSpPr>
          <p:cNvPr id="34" name="CuadroTexto 33">
            <a:extLst>
              <a:ext uri="{FF2B5EF4-FFF2-40B4-BE49-F238E27FC236}">
                <a16:creationId xmlns:a16="http://schemas.microsoft.com/office/drawing/2014/main" id="{F855569C-E33F-4437-B158-659175DC86EB}"/>
              </a:ext>
            </a:extLst>
          </p:cNvPr>
          <p:cNvSpPr txBox="1"/>
          <p:nvPr/>
        </p:nvSpPr>
        <p:spPr>
          <a:xfrm>
            <a:off x="1967166" y="552005"/>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a:t>
            </a:r>
          </a:p>
        </p:txBody>
      </p:sp>
      <p:sp>
        <p:nvSpPr>
          <p:cNvPr id="22" name="CuadroTexto 21">
            <a:extLst>
              <a:ext uri="{FF2B5EF4-FFF2-40B4-BE49-F238E27FC236}">
                <a16:creationId xmlns:a16="http://schemas.microsoft.com/office/drawing/2014/main" id="{D1C98D71-836C-4670-9D9F-A1C0F4A2138B}"/>
              </a:ext>
            </a:extLst>
          </p:cNvPr>
          <p:cNvSpPr txBox="1"/>
          <p:nvPr/>
        </p:nvSpPr>
        <p:spPr>
          <a:xfrm>
            <a:off x="941700" y="1620442"/>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Elementos principales:</a:t>
            </a:r>
          </a:p>
        </p:txBody>
      </p:sp>
      <p:pic>
        <p:nvPicPr>
          <p:cNvPr id="6" name="Imagen 5">
            <a:extLst>
              <a:ext uri="{FF2B5EF4-FFF2-40B4-BE49-F238E27FC236}">
                <a16:creationId xmlns:a16="http://schemas.microsoft.com/office/drawing/2014/main" id="{FBA3C531-E745-4F15-AFC6-F00247C7BD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1700" y="2294086"/>
            <a:ext cx="792821" cy="792821"/>
          </a:xfrm>
          <a:prstGeom prst="rect">
            <a:avLst/>
          </a:prstGeom>
        </p:spPr>
      </p:pic>
      <p:sp>
        <p:nvSpPr>
          <p:cNvPr id="24" name="CuadroTexto 23">
            <a:extLst>
              <a:ext uri="{FF2B5EF4-FFF2-40B4-BE49-F238E27FC236}">
                <a16:creationId xmlns:a16="http://schemas.microsoft.com/office/drawing/2014/main" id="{693B7B19-F2C2-4E41-B3E7-AF93B7E07058}"/>
              </a:ext>
            </a:extLst>
          </p:cNvPr>
          <p:cNvSpPr txBox="1"/>
          <p:nvPr/>
        </p:nvSpPr>
        <p:spPr>
          <a:xfrm>
            <a:off x="1934216" y="2490441"/>
            <a:ext cx="457209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a:t>
            </a:r>
          </a:p>
        </p:txBody>
      </p:sp>
      <p:pic>
        <p:nvPicPr>
          <p:cNvPr id="8" name="Imagen 7">
            <a:extLst>
              <a:ext uri="{FF2B5EF4-FFF2-40B4-BE49-F238E27FC236}">
                <a16:creationId xmlns:a16="http://schemas.microsoft.com/office/drawing/2014/main" id="{CBC71C45-DFD3-4A87-B812-E9C3B10A10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1700" y="3676041"/>
            <a:ext cx="889519" cy="889519"/>
          </a:xfrm>
          <a:prstGeom prst="rect">
            <a:avLst/>
          </a:prstGeom>
        </p:spPr>
      </p:pic>
      <p:sp>
        <p:nvSpPr>
          <p:cNvPr id="28" name="CuadroTexto 27">
            <a:extLst>
              <a:ext uri="{FF2B5EF4-FFF2-40B4-BE49-F238E27FC236}">
                <a16:creationId xmlns:a16="http://schemas.microsoft.com/office/drawing/2014/main" id="{B4349144-18D1-41C3-B3E7-B90DB7C0CCAD}"/>
              </a:ext>
            </a:extLst>
          </p:cNvPr>
          <p:cNvSpPr txBox="1"/>
          <p:nvPr/>
        </p:nvSpPr>
        <p:spPr>
          <a:xfrm>
            <a:off x="1882313" y="3859031"/>
            <a:ext cx="457209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Endpoints</a:t>
            </a:r>
          </a:p>
        </p:txBody>
      </p:sp>
      <p:pic>
        <p:nvPicPr>
          <p:cNvPr id="10" name="Imagen 9">
            <a:extLst>
              <a:ext uri="{FF2B5EF4-FFF2-40B4-BE49-F238E27FC236}">
                <a16:creationId xmlns:a16="http://schemas.microsoft.com/office/drawing/2014/main" id="{A1D811CF-3C1C-462F-9E43-FB9647B0C02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73795" y="4915947"/>
            <a:ext cx="1053446" cy="1053446"/>
          </a:xfrm>
          <a:prstGeom prst="rect">
            <a:avLst/>
          </a:prstGeom>
        </p:spPr>
      </p:pic>
      <p:sp>
        <p:nvSpPr>
          <p:cNvPr id="31" name="CuadroTexto 30">
            <a:extLst>
              <a:ext uri="{FF2B5EF4-FFF2-40B4-BE49-F238E27FC236}">
                <a16:creationId xmlns:a16="http://schemas.microsoft.com/office/drawing/2014/main" id="{AE276D6D-983B-4374-8277-C5C85F7EEEF0}"/>
              </a:ext>
            </a:extLst>
          </p:cNvPr>
          <p:cNvSpPr txBox="1"/>
          <p:nvPr/>
        </p:nvSpPr>
        <p:spPr>
          <a:xfrm>
            <a:off x="-6535010" y="5200402"/>
            <a:ext cx="483829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Comunicaciones mediante JSON</a:t>
            </a:r>
          </a:p>
        </p:txBody>
      </p:sp>
      <p:pic>
        <p:nvPicPr>
          <p:cNvPr id="12" name="Imagen 11">
            <a:extLst>
              <a:ext uri="{FF2B5EF4-FFF2-40B4-BE49-F238E27FC236}">
                <a16:creationId xmlns:a16="http://schemas.microsoft.com/office/drawing/2014/main" id="{5A5DD6CA-DC1B-482E-BB1B-70246C81D3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98916" y="3676041"/>
            <a:ext cx="889519" cy="889519"/>
          </a:xfrm>
          <a:prstGeom prst="rect">
            <a:avLst/>
          </a:prstGeom>
        </p:spPr>
      </p:pic>
      <p:sp>
        <p:nvSpPr>
          <p:cNvPr id="13" name="CuadroTexto 12">
            <a:extLst>
              <a:ext uri="{FF2B5EF4-FFF2-40B4-BE49-F238E27FC236}">
                <a16:creationId xmlns:a16="http://schemas.microsoft.com/office/drawing/2014/main" id="{4AB433C4-177A-4588-BECC-481C23B888C4}"/>
              </a:ext>
            </a:extLst>
          </p:cNvPr>
          <p:cNvSpPr txBox="1"/>
          <p:nvPr/>
        </p:nvSpPr>
        <p:spPr>
          <a:xfrm>
            <a:off x="-6558303" y="3859031"/>
            <a:ext cx="457209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Endpoints</a:t>
            </a:r>
          </a:p>
        </p:txBody>
      </p:sp>
      <p:sp>
        <p:nvSpPr>
          <p:cNvPr id="16" name="CuadroTexto 15">
            <a:extLst>
              <a:ext uri="{FF2B5EF4-FFF2-40B4-BE49-F238E27FC236}">
                <a16:creationId xmlns:a16="http://schemas.microsoft.com/office/drawing/2014/main" id="{DF424E3C-8FD5-495A-937C-58D391C7914D}"/>
              </a:ext>
            </a:extLst>
          </p:cNvPr>
          <p:cNvSpPr txBox="1"/>
          <p:nvPr/>
        </p:nvSpPr>
        <p:spPr>
          <a:xfrm>
            <a:off x="-5650186" y="1341084"/>
            <a:ext cx="5762728"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Software usado para la accesibilidad en la red publica a servidores dedicados </a:t>
            </a:r>
          </a:p>
        </p:txBody>
      </p:sp>
      <p:sp>
        <p:nvSpPr>
          <p:cNvPr id="17" name="CuadroTexto 16">
            <a:extLst>
              <a:ext uri="{FF2B5EF4-FFF2-40B4-BE49-F238E27FC236}">
                <a16:creationId xmlns:a16="http://schemas.microsoft.com/office/drawing/2014/main" id="{E0368417-62EA-47C2-8593-4AAB567393D4}"/>
              </a:ext>
            </a:extLst>
          </p:cNvPr>
          <p:cNvSpPr txBox="1"/>
          <p:nvPr/>
        </p:nvSpPr>
        <p:spPr>
          <a:xfrm>
            <a:off x="-5650186" y="2647845"/>
            <a:ext cx="5762728"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 es capaz de proporcionar un “puente” para conectar un servidor dedicado privado a la red publica</a:t>
            </a:r>
          </a:p>
        </p:txBody>
      </p:sp>
      <p:pic>
        <p:nvPicPr>
          <p:cNvPr id="18" name="Imagen 17">
            <a:extLst>
              <a:ext uri="{FF2B5EF4-FFF2-40B4-BE49-F238E27FC236}">
                <a16:creationId xmlns:a16="http://schemas.microsoft.com/office/drawing/2014/main" id="{A4974815-71BA-4AEE-80F8-BA0F9BD0C4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1700" y="7819796"/>
            <a:ext cx="1204301" cy="1204301"/>
          </a:xfrm>
          <a:prstGeom prst="rect">
            <a:avLst/>
          </a:prstGeom>
        </p:spPr>
      </p:pic>
      <p:sp>
        <p:nvSpPr>
          <p:cNvPr id="19" name="Flecha: a la derecha 18">
            <a:extLst>
              <a:ext uri="{FF2B5EF4-FFF2-40B4-BE49-F238E27FC236}">
                <a16:creationId xmlns:a16="http://schemas.microsoft.com/office/drawing/2014/main" id="{505FD705-796B-4D00-B85B-4EA716EAE0D6}"/>
              </a:ext>
            </a:extLst>
          </p:cNvPr>
          <p:cNvSpPr/>
          <p:nvPr/>
        </p:nvSpPr>
        <p:spPr>
          <a:xfrm>
            <a:off x="2621280" y="8215629"/>
            <a:ext cx="1144542" cy="400110"/>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CuadroTexto 19">
            <a:extLst>
              <a:ext uri="{FF2B5EF4-FFF2-40B4-BE49-F238E27FC236}">
                <a16:creationId xmlns:a16="http://schemas.microsoft.com/office/drawing/2014/main" id="{04067A42-3769-465E-B106-EA8066EF5FC1}"/>
              </a:ext>
            </a:extLst>
          </p:cNvPr>
          <p:cNvSpPr txBox="1"/>
          <p:nvPr/>
        </p:nvSpPr>
        <p:spPr>
          <a:xfrm>
            <a:off x="288758" y="9216630"/>
            <a:ext cx="291556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Servidor dedicado</a:t>
            </a:r>
          </a:p>
        </p:txBody>
      </p:sp>
      <p:pic>
        <p:nvPicPr>
          <p:cNvPr id="21" name="Imagen 20">
            <a:extLst>
              <a:ext uri="{FF2B5EF4-FFF2-40B4-BE49-F238E27FC236}">
                <a16:creationId xmlns:a16="http://schemas.microsoft.com/office/drawing/2014/main" id="{1165B322-93FC-4858-B3C6-2EFBEB214FA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05713" y="7634587"/>
            <a:ext cx="1616158" cy="1616158"/>
          </a:xfrm>
          <a:prstGeom prst="rect">
            <a:avLst/>
          </a:prstGeom>
        </p:spPr>
      </p:pic>
      <p:sp>
        <p:nvSpPr>
          <p:cNvPr id="23" name="CuadroTexto 22">
            <a:extLst>
              <a:ext uri="{FF2B5EF4-FFF2-40B4-BE49-F238E27FC236}">
                <a16:creationId xmlns:a16="http://schemas.microsoft.com/office/drawing/2014/main" id="{68B4BDDB-166A-4858-A8E9-7C99C1FCA8F9}"/>
              </a:ext>
            </a:extLst>
          </p:cNvPr>
          <p:cNvSpPr txBox="1"/>
          <p:nvPr/>
        </p:nvSpPr>
        <p:spPr>
          <a:xfrm>
            <a:off x="5004864" y="9216630"/>
            <a:ext cx="113452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a:t>
            </a:r>
          </a:p>
        </p:txBody>
      </p:sp>
      <p:sp>
        <p:nvSpPr>
          <p:cNvPr id="25" name="Flecha: a la derecha 24">
            <a:extLst>
              <a:ext uri="{FF2B5EF4-FFF2-40B4-BE49-F238E27FC236}">
                <a16:creationId xmlns:a16="http://schemas.microsoft.com/office/drawing/2014/main" id="{165F4081-D1E5-443A-BDE6-5BAD7918B7EF}"/>
              </a:ext>
            </a:extLst>
          </p:cNvPr>
          <p:cNvSpPr/>
          <p:nvPr/>
        </p:nvSpPr>
        <p:spPr>
          <a:xfrm>
            <a:off x="7013589" y="8215629"/>
            <a:ext cx="1144542" cy="400110"/>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Imagen 25">
            <a:extLst>
              <a:ext uri="{FF2B5EF4-FFF2-40B4-BE49-F238E27FC236}">
                <a16:creationId xmlns:a16="http://schemas.microsoft.com/office/drawing/2014/main" id="{B326A764-58E4-429A-A387-7A44C979B71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62641" y="7561581"/>
            <a:ext cx="1616158" cy="1616158"/>
          </a:xfrm>
          <a:prstGeom prst="rect">
            <a:avLst/>
          </a:prstGeom>
        </p:spPr>
      </p:pic>
    </p:spTree>
    <p:extLst>
      <p:ext uri="{BB962C8B-B14F-4D97-AF65-F5344CB8AC3E}">
        <p14:creationId xmlns:p14="http://schemas.microsoft.com/office/powerpoint/2010/main" val="98457051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684991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478864" y="317829"/>
            <a:ext cx="991572" cy="991572"/>
          </a:xfrm>
          <a:prstGeom prst="rect">
            <a:avLst/>
          </a:prstGeom>
        </p:spPr>
      </p:pic>
      <p:sp>
        <p:nvSpPr>
          <p:cNvPr id="34" name="CuadroTexto 33">
            <a:extLst>
              <a:ext uri="{FF2B5EF4-FFF2-40B4-BE49-F238E27FC236}">
                <a16:creationId xmlns:a16="http://schemas.microsoft.com/office/drawing/2014/main" id="{F855569C-E33F-4437-B158-659175DC86EB}"/>
              </a:ext>
            </a:extLst>
          </p:cNvPr>
          <p:cNvSpPr txBox="1"/>
          <p:nvPr/>
        </p:nvSpPr>
        <p:spPr>
          <a:xfrm>
            <a:off x="1967166" y="552005"/>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a:t>
            </a:r>
          </a:p>
        </p:txBody>
      </p:sp>
      <p:sp>
        <p:nvSpPr>
          <p:cNvPr id="22" name="CuadroTexto 21">
            <a:extLst>
              <a:ext uri="{FF2B5EF4-FFF2-40B4-BE49-F238E27FC236}">
                <a16:creationId xmlns:a16="http://schemas.microsoft.com/office/drawing/2014/main" id="{D1C98D71-836C-4670-9D9F-A1C0F4A2138B}"/>
              </a:ext>
            </a:extLst>
          </p:cNvPr>
          <p:cNvSpPr txBox="1"/>
          <p:nvPr/>
        </p:nvSpPr>
        <p:spPr>
          <a:xfrm>
            <a:off x="941700" y="1620442"/>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Elementos principales:</a:t>
            </a:r>
          </a:p>
        </p:txBody>
      </p:sp>
      <p:pic>
        <p:nvPicPr>
          <p:cNvPr id="6" name="Imagen 5">
            <a:extLst>
              <a:ext uri="{FF2B5EF4-FFF2-40B4-BE49-F238E27FC236}">
                <a16:creationId xmlns:a16="http://schemas.microsoft.com/office/drawing/2014/main" id="{FBA3C531-E745-4F15-AFC6-F00247C7BD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1700" y="2294086"/>
            <a:ext cx="792821" cy="792821"/>
          </a:xfrm>
          <a:prstGeom prst="rect">
            <a:avLst/>
          </a:prstGeom>
        </p:spPr>
      </p:pic>
      <p:sp>
        <p:nvSpPr>
          <p:cNvPr id="24" name="CuadroTexto 23">
            <a:extLst>
              <a:ext uri="{FF2B5EF4-FFF2-40B4-BE49-F238E27FC236}">
                <a16:creationId xmlns:a16="http://schemas.microsoft.com/office/drawing/2014/main" id="{693B7B19-F2C2-4E41-B3E7-AF93B7E07058}"/>
              </a:ext>
            </a:extLst>
          </p:cNvPr>
          <p:cNvSpPr txBox="1"/>
          <p:nvPr/>
        </p:nvSpPr>
        <p:spPr>
          <a:xfrm>
            <a:off x="1934216" y="2490441"/>
            <a:ext cx="457209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a:t>
            </a:r>
          </a:p>
        </p:txBody>
      </p:sp>
      <p:pic>
        <p:nvPicPr>
          <p:cNvPr id="8" name="Imagen 7">
            <a:extLst>
              <a:ext uri="{FF2B5EF4-FFF2-40B4-BE49-F238E27FC236}">
                <a16:creationId xmlns:a16="http://schemas.microsoft.com/office/drawing/2014/main" id="{CBC71C45-DFD3-4A87-B812-E9C3B10A10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1700" y="3676041"/>
            <a:ext cx="889519" cy="889519"/>
          </a:xfrm>
          <a:prstGeom prst="rect">
            <a:avLst/>
          </a:prstGeom>
        </p:spPr>
      </p:pic>
      <p:sp>
        <p:nvSpPr>
          <p:cNvPr id="28" name="CuadroTexto 27">
            <a:extLst>
              <a:ext uri="{FF2B5EF4-FFF2-40B4-BE49-F238E27FC236}">
                <a16:creationId xmlns:a16="http://schemas.microsoft.com/office/drawing/2014/main" id="{B4349144-18D1-41C3-B3E7-B90DB7C0CCAD}"/>
              </a:ext>
            </a:extLst>
          </p:cNvPr>
          <p:cNvSpPr txBox="1"/>
          <p:nvPr/>
        </p:nvSpPr>
        <p:spPr>
          <a:xfrm>
            <a:off x="1882313" y="3859031"/>
            <a:ext cx="457209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Endpoints</a:t>
            </a:r>
          </a:p>
        </p:txBody>
      </p:sp>
      <p:pic>
        <p:nvPicPr>
          <p:cNvPr id="10" name="Imagen 9">
            <a:extLst>
              <a:ext uri="{FF2B5EF4-FFF2-40B4-BE49-F238E27FC236}">
                <a16:creationId xmlns:a16="http://schemas.microsoft.com/office/drawing/2014/main" id="{A1D811CF-3C1C-462F-9E43-FB9647B0C02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3713" y="4915947"/>
            <a:ext cx="1053446" cy="1053446"/>
          </a:xfrm>
          <a:prstGeom prst="rect">
            <a:avLst/>
          </a:prstGeom>
        </p:spPr>
      </p:pic>
      <p:sp>
        <p:nvSpPr>
          <p:cNvPr id="31" name="CuadroTexto 30">
            <a:extLst>
              <a:ext uri="{FF2B5EF4-FFF2-40B4-BE49-F238E27FC236}">
                <a16:creationId xmlns:a16="http://schemas.microsoft.com/office/drawing/2014/main" id="{AE276D6D-983B-4374-8277-C5C85F7EEEF0}"/>
              </a:ext>
            </a:extLst>
          </p:cNvPr>
          <p:cNvSpPr txBox="1"/>
          <p:nvPr/>
        </p:nvSpPr>
        <p:spPr>
          <a:xfrm>
            <a:off x="1982498" y="5200402"/>
            <a:ext cx="483829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Comunicaciones mediante JSON</a:t>
            </a:r>
          </a:p>
        </p:txBody>
      </p:sp>
    </p:spTree>
    <p:extLst>
      <p:ext uri="{BB962C8B-B14F-4D97-AF65-F5344CB8AC3E}">
        <p14:creationId xmlns:p14="http://schemas.microsoft.com/office/powerpoint/2010/main" val="205989281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684991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2292894" y="-2069073"/>
            <a:ext cx="991572" cy="991572"/>
          </a:xfrm>
          <a:prstGeom prst="rect">
            <a:avLst/>
          </a:prstGeom>
        </p:spPr>
      </p:pic>
      <p:sp>
        <p:nvSpPr>
          <p:cNvPr id="34" name="CuadroTexto 33">
            <a:extLst>
              <a:ext uri="{FF2B5EF4-FFF2-40B4-BE49-F238E27FC236}">
                <a16:creationId xmlns:a16="http://schemas.microsoft.com/office/drawing/2014/main" id="{F855569C-E33F-4437-B158-659175DC86EB}"/>
              </a:ext>
            </a:extLst>
          </p:cNvPr>
          <p:cNvSpPr txBox="1"/>
          <p:nvPr/>
        </p:nvSpPr>
        <p:spPr>
          <a:xfrm>
            <a:off x="1967166" y="-4207564"/>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a:t>
            </a:r>
          </a:p>
        </p:txBody>
      </p:sp>
      <p:sp>
        <p:nvSpPr>
          <p:cNvPr id="22" name="CuadroTexto 21">
            <a:extLst>
              <a:ext uri="{FF2B5EF4-FFF2-40B4-BE49-F238E27FC236}">
                <a16:creationId xmlns:a16="http://schemas.microsoft.com/office/drawing/2014/main" id="{D1C98D71-836C-4670-9D9F-A1C0F4A2138B}"/>
              </a:ext>
            </a:extLst>
          </p:cNvPr>
          <p:cNvSpPr txBox="1"/>
          <p:nvPr/>
        </p:nvSpPr>
        <p:spPr>
          <a:xfrm>
            <a:off x="941700" y="-3139127"/>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Elementos principales:</a:t>
            </a:r>
          </a:p>
        </p:txBody>
      </p:sp>
      <p:pic>
        <p:nvPicPr>
          <p:cNvPr id="6" name="Imagen 5">
            <a:extLst>
              <a:ext uri="{FF2B5EF4-FFF2-40B4-BE49-F238E27FC236}">
                <a16:creationId xmlns:a16="http://schemas.microsoft.com/office/drawing/2014/main" id="{FBA3C531-E745-4F15-AFC6-F00247C7BD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546" y="258138"/>
            <a:ext cx="792821" cy="792821"/>
          </a:xfrm>
          <a:prstGeom prst="rect">
            <a:avLst/>
          </a:prstGeom>
        </p:spPr>
      </p:pic>
      <p:sp>
        <p:nvSpPr>
          <p:cNvPr id="24" name="CuadroTexto 23">
            <a:extLst>
              <a:ext uri="{FF2B5EF4-FFF2-40B4-BE49-F238E27FC236}">
                <a16:creationId xmlns:a16="http://schemas.microsoft.com/office/drawing/2014/main" id="{693B7B19-F2C2-4E41-B3E7-AF93B7E07058}"/>
              </a:ext>
            </a:extLst>
          </p:cNvPr>
          <p:cNvSpPr txBox="1"/>
          <p:nvPr/>
        </p:nvSpPr>
        <p:spPr>
          <a:xfrm>
            <a:off x="1294581" y="454493"/>
            <a:ext cx="457209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a:t>
            </a:r>
          </a:p>
        </p:txBody>
      </p:sp>
      <p:pic>
        <p:nvPicPr>
          <p:cNvPr id="33" name="Imagen 32">
            <a:extLst>
              <a:ext uri="{FF2B5EF4-FFF2-40B4-BE49-F238E27FC236}">
                <a16:creationId xmlns:a16="http://schemas.microsoft.com/office/drawing/2014/main" id="{AFBD712D-64E7-4673-AD95-5A02D7C726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3795" y="4915947"/>
            <a:ext cx="1053446" cy="1053446"/>
          </a:xfrm>
          <a:prstGeom prst="rect">
            <a:avLst/>
          </a:prstGeom>
        </p:spPr>
      </p:pic>
      <p:sp>
        <p:nvSpPr>
          <p:cNvPr id="35" name="CuadroTexto 34">
            <a:extLst>
              <a:ext uri="{FF2B5EF4-FFF2-40B4-BE49-F238E27FC236}">
                <a16:creationId xmlns:a16="http://schemas.microsoft.com/office/drawing/2014/main" id="{33B4F649-EB41-4BFD-B923-16E45D5FB536}"/>
              </a:ext>
            </a:extLst>
          </p:cNvPr>
          <p:cNvSpPr txBox="1"/>
          <p:nvPr/>
        </p:nvSpPr>
        <p:spPr>
          <a:xfrm>
            <a:off x="-6535010" y="5200402"/>
            <a:ext cx="483829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Comunicaciones mediante JSON</a:t>
            </a:r>
          </a:p>
        </p:txBody>
      </p:sp>
      <p:pic>
        <p:nvPicPr>
          <p:cNvPr id="36" name="Imagen 35">
            <a:extLst>
              <a:ext uri="{FF2B5EF4-FFF2-40B4-BE49-F238E27FC236}">
                <a16:creationId xmlns:a16="http://schemas.microsoft.com/office/drawing/2014/main" id="{F4EDB787-0415-4FBB-91D3-31668509D7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98916" y="3676041"/>
            <a:ext cx="889519" cy="889519"/>
          </a:xfrm>
          <a:prstGeom prst="rect">
            <a:avLst/>
          </a:prstGeom>
        </p:spPr>
      </p:pic>
      <p:sp>
        <p:nvSpPr>
          <p:cNvPr id="37" name="CuadroTexto 36">
            <a:extLst>
              <a:ext uri="{FF2B5EF4-FFF2-40B4-BE49-F238E27FC236}">
                <a16:creationId xmlns:a16="http://schemas.microsoft.com/office/drawing/2014/main" id="{D9DDA100-B958-4E20-92FC-C85DD7C41BE1}"/>
              </a:ext>
            </a:extLst>
          </p:cNvPr>
          <p:cNvSpPr txBox="1"/>
          <p:nvPr/>
        </p:nvSpPr>
        <p:spPr>
          <a:xfrm>
            <a:off x="-6558303" y="3859031"/>
            <a:ext cx="457209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Endpoints</a:t>
            </a:r>
          </a:p>
        </p:txBody>
      </p:sp>
      <p:sp>
        <p:nvSpPr>
          <p:cNvPr id="38" name="CuadroTexto 37">
            <a:extLst>
              <a:ext uri="{FF2B5EF4-FFF2-40B4-BE49-F238E27FC236}">
                <a16:creationId xmlns:a16="http://schemas.microsoft.com/office/drawing/2014/main" id="{BE91DBA7-4D8C-41E7-BE80-2F2054EEC11E}"/>
              </a:ext>
            </a:extLst>
          </p:cNvPr>
          <p:cNvSpPr txBox="1"/>
          <p:nvPr/>
        </p:nvSpPr>
        <p:spPr>
          <a:xfrm>
            <a:off x="-5650186" y="1341084"/>
            <a:ext cx="5762728"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Software usado para la accesibilidad en la red publica a servidores dedicados </a:t>
            </a:r>
          </a:p>
        </p:txBody>
      </p:sp>
      <p:sp>
        <p:nvSpPr>
          <p:cNvPr id="39" name="CuadroTexto 38">
            <a:extLst>
              <a:ext uri="{FF2B5EF4-FFF2-40B4-BE49-F238E27FC236}">
                <a16:creationId xmlns:a16="http://schemas.microsoft.com/office/drawing/2014/main" id="{FFB6891F-B557-4EFF-AFA5-6C13C9E8806B}"/>
              </a:ext>
            </a:extLst>
          </p:cNvPr>
          <p:cNvSpPr txBox="1"/>
          <p:nvPr/>
        </p:nvSpPr>
        <p:spPr>
          <a:xfrm>
            <a:off x="-5650186" y="2647845"/>
            <a:ext cx="5762728"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 es capaz de proporcionar un “puente” para conectar un servidor dedicado privado a la red publica</a:t>
            </a:r>
          </a:p>
        </p:txBody>
      </p:sp>
      <p:pic>
        <p:nvPicPr>
          <p:cNvPr id="40" name="Imagen 39">
            <a:extLst>
              <a:ext uri="{FF2B5EF4-FFF2-40B4-BE49-F238E27FC236}">
                <a16:creationId xmlns:a16="http://schemas.microsoft.com/office/drawing/2014/main" id="{7A14AEB7-5D52-4D16-A00C-5ACE1C233BE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1700" y="7819796"/>
            <a:ext cx="1204301" cy="1204301"/>
          </a:xfrm>
          <a:prstGeom prst="rect">
            <a:avLst/>
          </a:prstGeom>
        </p:spPr>
      </p:pic>
      <p:sp>
        <p:nvSpPr>
          <p:cNvPr id="41" name="Flecha: a la derecha 40">
            <a:extLst>
              <a:ext uri="{FF2B5EF4-FFF2-40B4-BE49-F238E27FC236}">
                <a16:creationId xmlns:a16="http://schemas.microsoft.com/office/drawing/2014/main" id="{01924A31-766A-4FE8-BE86-9DB8C5918BD0}"/>
              </a:ext>
            </a:extLst>
          </p:cNvPr>
          <p:cNvSpPr/>
          <p:nvPr/>
        </p:nvSpPr>
        <p:spPr>
          <a:xfrm>
            <a:off x="2621280" y="8215629"/>
            <a:ext cx="1144542" cy="400110"/>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CuadroTexto 41">
            <a:extLst>
              <a:ext uri="{FF2B5EF4-FFF2-40B4-BE49-F238E27FC236}">
                <a16:creationId xmlns:a16="http://schemas.microsoft.com/office/drawing/2014/main" id="{1F7C6B14-2356-4783-80AE-53CB19194D1D}"/>
              </a:ext>
            </a:extLst>
          </p:cNvPr>
          <p:cNvSpPr txBox="1"/>
          <p:nvPr/>
        </p:nvSpPr>
        <p:spPr>
          <a:xfrm>
            <a:off x="288758" y="9216630"/>
            <a:ext cx="291556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Servidor dedicado</a:t>
            </a:r>
          </a:p>
        </p:txBody>
      </p:sp>
      <p:pic>
        <p:nvPicPr>
          <p:cNvPr id="43" name="Imagen 42">
            <a:extLst>
              <a:ext uri="{FF2B5EF4-FFF2-40B4-BE49-F238E27FC236}">
                <a16:creationId xmlns:a16="http://schemas.microsoft.com/office/drawing/2014/main" id="{7A93E47C-727E-41C8-9ADD-D5BB6B2EBCB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05713" y="7634587"/>
            <a:ext cx="1616158" cy="1616158"/>
          </a:xfrm>
          <a:prstGeom prst="rect">
            <a:avLst/>
          </a:prstGeom>
        </p:spPr>
      </p:pic>
      <p:sp>
        <p:nvSpPr>
          <p:cNvPr id="45" name="Flecha: a la derecha 44">
            <a:extLst>
              <a:ext uri="{FF2B5EF4-FFF2-40B4-BE49-F238E27FC236}">
                <a16:creationId xmlns:a16="http://schemas.microsoft.com/office/drawing/2014/main" id="{388B1E8D-0B2A-439B-9C6B-A3EF9C358291}"/>
              </a:ext>
            </a:extLst>
          </p:cNvPr>
          <p:cNvSpPr/>
          <p:nvPr/>
        </p:nvSpPr>
        <p:spPr>
          <a:xfrm>
            <a:off x="7013589" y="8215629"/>
            <a:ext cx="1144542" cy="400110"/>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6" name="Imagen 45">
            <a:extLst>
              <a:ext uri="{FF2B5EF4-FFF2-40B4-BE49-F238E27FC236}">
                <a16:creationId xmlns:a16="http://schemas.microsoft.com/office/drawing/2014/main" id="{68D7AE4B-D4C3-4650-A661-721D1276F31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62641" y="7561581"/>
            <a:ext cx="1616158" cy="1616158"/>
          </a:xfrm>
          <a:prstGeom prst="rect">
            <a:avLst/>
          </a:prstGeom>
        </p:spPr>
      </p:pic>
    </p:spTree>
    <p:extLst>
      <p:ext uri="{BB962C8B-B14F-4D97-AF65-F5344CB8AC3E}">
        <p14:creationId xmlns:p14="http://schemas.microsoft.com/office/powerpoint/2010/main" val="342297581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684991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2292894" y="-2069073"/>
            <a:ext cx="991572" cy="991572"/>
          </a:xfrm>
          <a:prstGeom prst="rect">
            <a:avLst/>
          </a:prstGeom>
        </p:spPr>
      </p:pic>
      <p:sp>
        <p:nvSpPr>
          <p:cNvPr id="34" name="CuadroTexto 33">
            <a:extLst>
              <a:ext uri="{FF2B5EF4-FFF2-40B4-BE49-F238E27FC236}">
                <a16:creationId xmlns:a16="http://schemas.microsoft.com/office/drawing/2014/main" id="{F855569C-E33F-4437-B158-659175DC86EB}"/>
              </a:ext>
            </a:extLst>
          </p:cNvPr>
          <p:cNvSpPr txBox="1"/>
          <p:nvPr/>
        </p:nvSpPr>
        <p:spPr>
          <a:xfrm>
            <a:off x="1967166" y="-4207564"/>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a:t>
            </a:r>
          </a:p>
        </p:txBody>
      </p:sp>
      <p:sp>
        <p:nvSpPr>
          <p:cNvPr id="22" name="CuadroTexto 21">
            <a:extLst>
              <a:ext uri="{FF2B5EF4-FFF2-40B4-BE49-F238E27FC236}">
                <a16:creationId xmlns:a16="http://schemas.microsoft.com/office/drawing/2014/main" id="{D1C98D71-836C-4670-9D9F-A1C0F4A2138B}"/>
              </a:ext>
            </a:extLst>
          </p:cNvPr>
          <p:cNvSpPr txBox="1"/>
          <p:nvPr/>
        </p:nvSpPr>
        <p:spPr>
          <a:xfrm>
            <a:off x="941700" y="-3139127"/>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Elementos principales:</a:t>
            </a:r>
          </a:p>
        </p:txBody>
      </p:sp>
      <p:pic>
        <p:nvPicPr>
          <p:cNvPr id="6" name="Imagen 5">
            <a:extLst>
              <a:ext uri="{FF2B5EF4-FFF2-40B4-BE49-F238E27FC236}">
                <a16:creationId xmlns:a16="http://schemas.microsoft.com/office/drawing/2014/main" id="{FBA3C531-E745-4F15-AFC6-F00247C7BD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546" y="258138"/>
            <a:ext cx="792821" cy="792821"/>
          </a:xfrm>
          <a:prstGeom prst="rect">
            <a:avLst/>
          </a:prstGeom>
        </p:spPr>
      </p:pic>
      <p:pic>
        <p:nvPicPr>
          <p:cNvPr id="33" name="Imagen 32">
            <a:extLst>
              <a:ext uri="{FF2B5EF4-FFF2-40B4-BE49-F238E27FC236}">
                <a16:creationId xmlns:a16="http://schemas.microsoft.com/office/drawing/2014/main" id="{AFBD712D-64E7-4673-AD95-5A02D7C726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3795" y="4915947"/>
            <a:ext cx="1053446" cy="1053446"/>
          </a:xfrm>
          <a:prstGeom prst="rect">
            <a:avLst/>
          </a:prstGeom>
        </p:spPr>
      </p:pic>
      <p:sp>
        <p:nvSpPr>
          <p:cNvPr id="35" name="CuadroTexto 34">
            <a:extLst>
              <a:ext uri="{FF2B5EF4-FFF2-40B4-BE49-F238E27FC236}">
                <a16:creationId xmlns:a16="http://schemas.microsoft.com/office/drawing/2014/main" id="{33B4F649-EB41-4BFD-B923-16E45D5FB536}"/>
              </a:ext>
            </a:extLst>
          </p:cNvPr>
          <p:cNvSpPr txBox="1"/>
          <p:nvPr/>
        </p:nvSpPr>
        <p:spPr>
          <a:xfrm>
            <a:off x="-6535010" y="5200402"/>
            <a:ext cx="483829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Comunicaciones mediante JSON</a:t>
            </a:r>
          </a:p>
        </p:txBody>
      </p:sp>
      <p:pic>
        <p:nvPicPr>
          <p:cNvPr id="36" name="Imagen 35">
            <a:extLst>
              <a:ext uri="{FF2B5EF4-FFF2-40B4-BE49-F238E27FC236}">
                <a16:creationId xmlns:a16="http://schemas.microsoft.com/office/drawing/2014/main" id="{F4EDB787-0415-4FBB-91D3-31668509D7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98916" y="3676041"/>
            <a:ext cx="889519" cy="889519"/>
          </a:xfrm>
          <a:prstGeom prst="rect">
            <a:avLst/>
          </a:prstGeom>
        </p:spPr>
      </p:pic>
      <p:sp>
        <p:nvSpPr>
          <p:cNvPr id="37" name="CuadroTexto 36">
            <a:extLst>
              <a:ext uri="{FF2B5EF4-FFF2-40B4-BE49-F238E27FC236}">
                <a16:creationId xmlns:a16="http://schemas.microsoft.com/office/drawing/2014/main" id="{D9DDA100-B958-4E20-92FC-C85DD7C41BE1}"/>
              </a:ext>
            </a:extLst>
          </p:cNvPr>
          <p:cNvSpPr txBox="1"/>
          <p:nvPr/>
        </p:nvSpPr>
        <p:spPr>
          <a:xfrm>
            <a:off x="-6558303" y="3859031"/>
            <a:ext cx="457209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Endpoints</a:t>
            </a:r>
          </a:p>
        </p:txBody>
      </p:sp>
      <p:sp>
        <p:nvSpPr>
          <p:cNvPr id="38" name="CuadroTexto 37">
            <a:extLst>
              <a:ext uri="{FF2B5EF4-FFF2-40B4-BE49-F238E27FC236}">
                <a16:creationId xmlns:a16="http://schemas.microsoft.com/office/drawing/2014/main" id="{BE91DBA7-4D8C-41E7-BE80-2F2054EEC11E}"/>
              </a:ext>
            </a:extLst>
          </p:cNvPr>
          <p:cNvSpPr txBox="1"/>
          <p:nvPr/>
        </p:nvSpPr>
        <p:spPr>
          <a:xfrm>
            <a:off x="941700" y="1341084"/>
            <a:ext cx="5762728"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Software usado para la accesibilidad en la red publica a servidores dedicados </a:t>
            </a:r>
          </a:p>
        </p:txBody>
      </p:sp>
      <p:sp>
        <p:nvSpPr>
          <p:cNvPr id="39" name="CuadroTexto 38">
            <a:extLst>
              <a:ext uri="{FF2B5EF4-FFF2-40B4-BE49-F238E27FC236}">
                <a16:creationId xmlns:a16="http://schemas.microsoft.com/office/drawing/2014/main" id="{FFB6891F-B557-4EFF-AFA5-6C13C9E8806B}"/>
              </a:ext>
            </a:extLst>
          </p:cNvPr>
          <p:cNvSpPr txBox="1"/>
          <p:nvPr/>
        </p:nvSpPr>
        <p:spPr>
          <a:xfrm>
            <a:off x="941700" y="2647845"/>
            <a:ext cx="5762728"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 es capaz de proporcionar un “puente” para conectar un servidor dedicado privado a la red publica</a:t>
            </a:r>
          </a:p>
        </p:txBody>
      </p:sp>
      <p:pic>
        <p:nvPicPr>
          <p:cNvPr id="40" name="Imagen 39">
            <a:extLst>
              <a:ext uri="{FF2B5EF4-FFF2-40B4-BE49-F238E27FC236}">
                <a16:creationId xmlns:a16="http://schemas.microsoft.com/office/drawing/2014/main" id="{7A14AEB7-5D52-4D16-A00C-5ACE1C233BE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1700" y="7819796"/>
            <a:ext cx="1204301" cy="1204301"/>
          </a:xfrm>
          <a:prstGeom prst="rect">
            <a:avLst/>
          </a:prstGeom>
        </p:spPr>
      </p:pic>
      <p:sp>
        <p:nvSpPr>
          <p:cNvPr id="42" name="CuadroTexto 41">
            <a:extLst>
              <a:ext uri="{FF2B5EF4-FFF2-40B4-BE49-F238E27FC236}">
                <a16:creationId xmlns:a16="http://schemas.microsoft.com/office/drawing/2014/main" id="{1F7C6B14-2356-4783-80AE-53CB19194D1D}"/>
              </a:ext>
            </a:extLst>
          </p:cNvPr>
          <p:cNvSpPr txBox="1"/>
          <p:nvPr/>
        </p:nvSpPr>
        <p:spPr>
          <a:xfrm>
            <a:off x="288758" y="9216630"/>
            <a:ext cx="291556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Servidor dedicado</a:t>
            </a:r>
          </a:p>
        </p:txBody>
      </p:sp>
      <p:pic>
        <p:nvPicPr>
          <p:cNvPr id="43" name="Imagen 42">
            <a:extLst>
              <a:ext uri="{FF2B5EF4-FFF2-40B4-BE49-F238E27FC236}">
                <a16:creationId xmlns:a16="http://schemas.microsoft.com/office/drawing/2014/main" id="{7A93E47C-727E-41C8-9ADD-D5BB6B2EBCB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05713" y="7634587"/>
            <a:ext cx="1616158" cy="1616158"/>
          </a:xfrm>
          <a:prstGeom prst="rect">
            <a:avLst/>
          </a:prstGeom>
        </p:spPr>
      </p:pic>
      <p:sp>
        <p:nvSpPr>
          <p:cNvPr id="44" name="CuadroTexto 43">
            <a:extLst>
              <a:ext uri="{FF2B5EF4-FFF2-40B4-BE49-F238E27FC236}">
                <a16:creationId xmlns:a16="http://schemas.microsoft.com/office/drawing/2014/main" id="{8D66C04B-CF10-4BCB-9121-93225AA80A06}"/>
              </a:ext>
            </a:extLst>
          </p:cNvPr>
          <p:cNvSpPr txBox="1"/>
          <p:nvPr/>
        </p:nvSpPr>
        <p:spPr>
          <a:xfrm>
            <a:off x="5004864" y="9216630"/>
            <a:ext cx="113452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a:t>
            </a:r>
          </a:p>
        </p:txBody>
      </p:sp>
      <p:pic>
        <p:nvPicPr>
          <p:cNvPr id="46" name="Imagen 45">
            <a:extLst>
              <a:ext uri="{FF2B5EF4-FFF2-40B4-BE49-F238E27FC236}">
                <a16:creationId xmlns:a16="http://schemas.microsoft.com/office/drawing/2014/main" id="{68D7AE4B-D4C3-4650-A661-721D1276F31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62641" y="7561581"/>
            <a:ext cx="1616158" cy="1616158"/>
          </a:xfrm>
          <a:prstGeom prst="rect">
            <a:avLst/>
          </a:prstGeom>
        </p:spPr>
      </p:pic>
      <p:sp>
        <p:nvSpPr>
          <p:cNvPr id="21" name="CuadroTexto 20">
            <a:extLst>
              <a:ext uri="{FF2B5EF4-FFF2-40B4-BE49-F238E27FC236}">
                <a16:creationId xmlns:a16="http://schemas.microsoft.com/office/drawing/2014/main" id="{2CF9930F-90D1-463E-9D10-9559DF044AE3}"/>
              </a:ext>
            </a:extLst>
          </p:cNvPr>
          <p:cNvSpPr txBox="1"/>
          <p:nvPr/>
        </p:nvSpPr>
        <p:spPr>
          <a:xfrm>
            <a:off x="1294581" y="454493"/>
            <a:ext cx="457209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a:t>
            </a:r>
          </a:p>
        </p:txBody>
      </p:sp>
    </p:spTree>
    <p:extLst>
      <p:ext uri="{BB962C8B-B14F-4D97-AF65-F5344CB8AC3E}">
        <p14:creationId xmlns:p14="http://schemas.microsoft.com/office/powerpoint/2010/main" val="76036915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684991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2292894" y="-2069073"/>
            <a:ext cx="991572" cy="991572"/>
          </a:xfrm>
          <a:prstGeom prst="rect">
            <a:avLst/>
          </a:prstGeom>
        </p:spPr>
      </p:pic>
      <p:sp>
        <p:nvSpPr>
          <p:cNvPr id="34" name="CuadroTexto 33">
            <a:extLst>
              <a:ext uri="{FF2B5EF4-FFF2-40B4-BE49-F238E27FC236}">
                <a16:creationId xmlns:a16="http://schemas.microsoft.com/office/drawing/2014/main" id="{F855569C-E33F-4437-B158-659175DC86EB}"/>
              </a:ext>
            </a:extLst>
          </p:cNvPr>
          <p:cNvSpPr txBox="1"/>
          <p:nvPr/>
        </p:nvSpPr>
        <p:spPr>
          <a:xfrm>
            <a:off x="1967166" y="-4207564"/>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a:t>
            </a:r>
          </a:p>
        </p:txBody>
      </p:sp>
      <p:sp>
        <p:nvSpPr>
          <p:cNvPr id="22" name="CuadroTexto 21">
            <a:extLst>
              <a:ext uri="{FF2B5EF4-FFF2-40B4-BE49-F238E27FC236}">
                <a16:creationId xmlns:a16="http://schemas.microsoft.com/office/drawing/2014/main" id="{D1C98D71-836C-4670-9D9F-A1C0F4A2138B}"/>
              </a:ext>
            </a:extLst>
          </p:cNvPr>
          <p:cNvSpPr txBox="1"/>
          <p:nvPr/>
        </p:nvSpPr>
        <p:spPr>
          <a:xfrm>
            <a:off x="941700" y="-3139127"/>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Elementos principales:</a:t>
            </a:r>
          </a:p>
        </p:txBody>
      </p:sp>
      <p:pic>
        <p:nvPicPr>
          <p:cNvPr id="6" name="Imagen 5">
            <a:extLst>
              <a:ext uri="{FF2B5EF4-FFF2-40B4-BE49-F238E27FC236}">
                <a16:creationId xmlns:a16="http://schemas.microsoft.com/office/drawing/2014/main" id="{FBA3C531-E745-4F15-AFC6-F00247C7BD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546" y="258138"/>
            <a:ext cx="792821" cy="792821"/>
          </a:xfrm>
          <a:prstGeom prst="rect">
            <a:avLst/>
          </a:prstGeom>
        </p:spPr>
      </p:pic>
      <p:pic>
        <p:nvPicPr>
          <p:cNvPr id="33" name="Imagen 32">
            <a:extLst>
              <a:ext uri="{FF2B5EF4-FFF2-40B4-BE49-F238E27FC236}">
                <a16:creationId xmlns:a16="http://schemas.microsoft.com/office/drawing/2014/main" id="{AFBD712D-64E7-4673-AD95-5A02D7C726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3795" y="4915947"/>
            <a:ext cx="1053446" cy="1053446"/>
          </a:xfrm>
          <a:prstGeom prst="rect">
            <a:avLst/>
          </a:prstGeom>
        </p:spPr>
      </p:pic>
      <p:sp>
        <p:nvSpPr>
          <p:cNvPr id="35" name="CuadroTexto 34">
            <a:extLst>
              <a:ext uri="{FF2B5EF4-FFF2-40B4-BE49-F238E27FC236}">
                <a16:creationId xmlns:a16="http://schemas.microsoft.com/office/drawing/2014/main" id="{33B4F649-EB41-4BFD-B923-16E45D5FB536}"/>
              </a:ext>
            </a:extLst>
          </p:cNvPr>
          <p:cNvSpPr txBox="1"/>
          <p:nvPr/>
        </p:nvSpPr>
        <p:spPr>
          <a:xfrm>
            <a:off x="-6535010" y="5200402"/>
            <a:ext cx="483829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Comunicaciones mediante JSON</a:t>
            </a:r>
          </a:p>
        </p:txBody>
      </p:sp>
      <p:pic>
        <p:nvPicPr>
          <p:cNvPr id="36" name="Imagen 35">
            <a:extLst>
              <a:ext uri="{FF2B5EF4-FFF2-40B4-BE49-F238E27FC236}">
                <a16:creationId xmlns:a16="http://schemas.microsoft.com/office/drawing/2014/main" id="{F4EDB787-0415-4FBB-91D3-31668509D7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98916" y="3676041"/>
            <a:ext cx="889519" cy="889519"/>
          </a:xfrm>
          <a:prstGeom prst="rect">
            <a:avLst/>
          </a:prstGeom>
        </p:spPr>
      </p:pic>
      <p:sp>
        <p:nvSpPr>
          <p:cNvPr id="37" name="CuadroTexto 36">
            <a:extLst>
              <a:ext uri="{FF2B5EF4-FFF2-40B4-BE49-F238E27FC236}">
                <a16:creationId xmlns:a16="http://schemas.microsoft.com/office/drawing/2014/main" id="{D9DDA100-B958-4E20-92FC-C85DD7C41BE1}"/>
              </a:ext>
            </a:extLst>
          </p:cNvPr>
          <p:cNvSpPr txBox="1"/>
          <p:nvPr/>
        </p:nvSpPr>
        <p:spPr>
          <a:xfrm>
            <a:off x="-6558303" y="3859031"/>
            <a:ext cx="457209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Endpoints</a:t>
            </a:r>
          </a:p>
        </p:txBody>
      </p:sp>
      <p:sp>
        <p:nvSpPr>
          <p:cNvPr id="38" name="CuadroTexto 37">
            <a:extLst>
              <a:ext uri="{FF2B5EF4-FFF2-40B4-BE49-F238E27FC236}">
                <a16:creationId xmlns:a16="http://schemas.microsoft.com/office/drawing/2014/main" id="{BE91DBA7-4D8C-41E7-BE80-2F2054EEC11E}"/>
              </a:ext>
            </a:extLst>
          </p:cNvPr>
          <p:cNvSpPr txBox="1"/>
          <p:nvPr/>
        </p:nvSpPr>
        <p:spPr>
          <a:xfrm>
            <a:off x="941700" y="1341084"/>
            <a:ext cx="5762728"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Software usado para la accesibilidad en la red publica a servidores dedicados </a:t>
            </a:r>
          </a:p>
        </p:txBody>
      </p:sp>
      <p:sp>
        <p:nvSpPr>
          <p:cNvPr id="39" name="CuadroTexto 38">
            <a:extLst>
              <a:ext uri="{FF2B5EF4-FFF2-40B4-BE49-F238E27FC236}">
                <a16:creationId xmlns:a16="http://schemas.microsoft.com/office/drawing/2014/main" id="{FFB6891F-B557-4EFF-AFA5-6C13C9E8806B}"/>
              </a:ext>
            </a:extLst>
          </p:cNvPr>
          <p:cNvSpPr txBox="1"/>
          <p:nvPr/>
        </p:nvSpPr>
        <p:spPr>
          <a:xfrm>
            <a:off x="941700" y="2647845"/>
            <a:ext cx="5762728"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 es capaz de proporcionar un “puente” para conectar un servidor dedicado privado a la red publica</a:t>
            </a:r>
          </a:p>
        </p:txBody>
      </p:sp>
      <p:pic>
        <p:nvPicPr>
          <p:cNvPr id="40" name="Imagen 39">
            <a:extLst>
              <a:ext uri="{FF2B5EF4-FFF2-40B4-BE49-F238E27FC236}">
                <a16:creationId xmlns:a16="http://schemas.microsoft.com/office/drawing/2014/main" id="{7A14AEB7-5D52-4D16-A00C-5ACE1C233BE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941700" y="4565560"/>
            <a:ext cx="1204301" cy="1204301"/>
          </a:xfrm>
          <a:prstGeom prst="rect">
            <a:avLst/>
          </a:prstGeom>
        </p:spPr>
      </p:pic>
      <p:sp>
        <p:nvSpPr>
          <p:cNvPr id="42" name="CuadroTexto 41">
            <a:extLst>
              <a:ext uri="{FF2B5EF4-FFF2-40B4-BE49-F238E27FC236}">
                <a16:creationId xmlns:a16="http://schemas.microsoft.com/office/drawing/2014/main" id="{1F7C6B14-2356-4783-80AE-53CB19194D1D}"/>
              </a:ext>
            </a:extLst>
          </p:cNvPr>
          <p:cNvSpPr txBox="1"/>
          <p:nvPr/>
        </p:nvSpPr>
        <p:spPr>
          <a:xfrm>
            <a:off x="288758" y="5962394"/>
            <a:ext cx="291556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	Web</a:t>
            </a:r>
          </a:p>
        </p:txBody>
      </p:sp>
      <p:pic>
        <p:nvPicPr>
          <p:cNvPr id="43" name="Imagen 42">
            <a:extLst>
              <a:ext uri="{FF2B5EF4-FFF2-40B4-BE49-F238E27FC236}">
                <a16:creationId xmlns:a16="http://schemas.microsoft.com/office/drawing/2014/main" id="{7A93E47C-727E-41C8-9ADD-D5BB6B2EBCB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05713" y="7634587"/>
            <a:ext cx="1616158" cy="1616158"/>
          </a:xfrm>
          <a:prstGeom prst="rect">
            <a:avLst/>
          </a:prstGeom>
        </p:spPr>
      </p:pic>
      <p:sp>
        <p:nvSpPr>
          <p:cNvPr id="44" name="CuadroTexto 43">
            <a:extLst>
              <a:ext uri="{FF2B5EF4-FFF2-40B4-BE49-F238E27FC236}">
                <a16:creationId xmlns:a16="http://schemas.microsoft.com/office/drawing/2014/main" id="{8D66C04B-CF10-4BCB-9121-93225AA80A06}"/>
              </a:ext>
            </a:extLst>
          </p:cNvPr>
          <p:cNvSpPr txBox="1"/>
          <p:nvPr/>
        </p:nvSpPr>
        <p:spPr>
          <a:xfrm>
            <a:off x="5004864" y="9216630"/>
            <a:ext cx="113452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a:t>
            </a:r>
          </a:p>
        </p:txBody>
      </p:sp>
      <p:pic>
        <p:nvPicPr>
          <p:cNvPr id="46" name="Imagen 45">
            <a:extLst>
              <a:ext uri="{FF2B5EF4-FFF2-40B4-BE49-F238E27FC236}">
                <a16:creationId xmlns:a16="http://schemas.microsoft.com/office/drawing/2014/main" id="{68D7AE4B-D4C3-4650-A661-721D1276F31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62641" y="7561581"/>
            <a:ext cx="1616158" cy="1616158"/>
          </a:xfrm>
          <a:prstGeom prst="rect">
            <a:avLst/>
          </a:prstGeom>
        </p:spPr>
      </p:pic>
      <p:sp>
        <p:nvSpPr>
          <p:cNvPr id="21" name="CuadroTexto 20">
            <a:extLst>
              <a:ext uri="{FF2B5EF4-FFF2-40B4-BE49-F238E27FC236}">
                <a16:creationId xmlns:a16="http://schemas.microsoft.com/office/drawing/2014/main" id="{84B80381-84EF-4A01-BE1A-3A9178EDF5A5}"/>
              </a:ext>
            </a:extLst>
          </p:cNvPr>
          <p:cNvSpPr txBox="1"/>
          <p:nvPr/>
        </p:nvSpPr>
        <p:spPr>
          <a:xfrm>
            <a:off x="1294581" y="454493"/>
            <a:ext cx="457209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a:t>
            </a:r>
          </a:p>
        </p:txBody>
      </p:sp>
      <p:sp>
        <p:nvSpPr>
          <p:cNvPr id="23" name="Flecha: a la derecha 22">
            <a:extLst>
              <a:ext uri="{FF2B5EF4-FFF2-40B4-BE49-F238E27FC236}">
                <a16:creationId xmlns:a16="http://schemas.microsoft.com/office/drawing/2014/main" id="{4AAB66B3-CC8E-4815-BF57-D27C2C6BD385}"/>
              </a:ext>
            </a:extLst>
          </p:cNvPr>
          <p:cNvSpPr/>
          <p:nvPr/>
        </p:nvSpPr>
        <p:spPr>
          <a:xfrm>
            <a:off x="-1899555" y="5042560"/>
            <a:ext cx="1144542" cy="400110"/>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Flecha: a la derecha 24">
            <a:extLst>
              <a:ext uri="{FF2B5EF4-FFF2-40B4-BE49-F238E27FC236}">
                <a16:creationId xmlns:a16="http://schemas.microsoft.com/office/drawing/2014/main" id="{3EEFA38C-8FDD-44BF-9B9C-362E28BF39EE}"/>
              </a:ext>
            </a:extLst>
          </p:cNvPr>
          <p:cNvSpPr/>
          <p:nvPr/>
        </p:nvSpPr>
        <p:spPr>
          <a:xfrm>
            <a:off x="-3493667" y="5042560"/>
            <a:ext cx="1144542" cy="400110"/>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8748142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684991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2292894" y="-2069073"/>
            <a:ext cx="991572" cy="991572"/>
          </a:xfrm>
          <a:prstGeom prst="rect">
            <a:avLst/>
          </a:prstGeom>
        </p:spPr>
      </p:pic>
      <p:sp>
        <p:nvSpPr>
          <p:cNvPr id="34" name="CuadroTexto 33">
            <a:extLst>
              <a:ext uri="{FF2B5EF4-FFF2-40B4-BE49-F238E27FC236}">
                <a16:creationId xmlns:a16="http://schemas.microsoft.com/office/drawing/2014/main" id="{F855569C-E33F-4437-B158-659175DC86EB}"/>
              </a:ext>
            </a:extLst>
          </p:cNvPr>
          <p:cNvSpPr txBox="1"/>
          <p:nvPr/>
        </p:nvSpPr>
        <p:spPr>
          <a:xfrm>
            <a:off x="1967166" y="-4207564"/>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a:t>
            </a:r>
          </a:p>
        </p:txBody>
      </p:sp>
      <p:sp>
        <p:nvSpPr>
          <p:cNvPr id="22" name="CuadroTexto 21">
            <a:extLst>
              <a:ext uri="{FF2B5EF4-FFF2-40B4-BE49-F238E27FC236}">
                <a16:creationId xmlns:a16="http://schemas.microsoft.com/office/drawing/2014/main" id="{D1C98D71-836C-4670-9D9F-A1C0F4A2138B}"/>
              </a:ext>
            </a:extLst>
          </p:cNvPr>
          <p:cNvSpPr txBox="1"/>
          <p:nvPr/>
        </p:nvSpPr>
        <p:spPr>
          <a:xfrm>
            <a:off x="941700" y="-3139127"/>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Elementos principales:</a:t>
            </a:r>
          </a:p>
        </p:txBody>
      </p:sp>
      <p:pic>
        <p:nvPicPr>
          <p:cNvPr id="6" name="Imagen 5">
            <a:extLst>
              <a:ext uri="{FF2B5EF4-FFF2-40B4-BE49-F238E27FC236}">
                <a16:creationId xmlns:a16="http://schemas.microsoft.com/office/drawing/2014/main" id="{FBA3C531-E745-4F15-AFC6-F00247C7BD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546" y="258138"/>
            <a:ext cx="792821" cy="792821"/>
          </a:xfrm>
          <a:prstGeom prst="rect">
            <a:avLst/>
          </a:prstGeom>
        </p:spPr>
      </p:pic>
      <p:pic>
        <p:nvPicPr>
          <p:cNvPr id="33" name="Imagen 32">
            <a:extLst>
              <a:ext uri="{FF2B5EF4-FFF2-40B4-BE49-F238E27FC236}">
                <a16:creationId xmlns:a16="http://schemas.microsoft.com/office/drawing/2014/main" id="{AFBD712D-64E7-4673-AD95-5A02D7C726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3795" y="4915947"/>
            <a:ext cx="1053446" cy="1053446"/>
          </a:xfrm>
          <a:prstGeom prst="rect">
            <a:avLst/>
          </a:prstGeom>
        </p:spPr>
      </p:pic>
      <p:sp>
        <p:nvSpPr>
          <p:cNvPr id="35" name="CuadroTexto 34">
            <a:extLst>
              <a:ext uri="{FF2B5EF4-FFF2-40B4-BE49-F238E27FC236}">
                <a16:creationId xmlns:a16="http://schemas.microsoft.com/office/drawing/2014/main" id="{33B4F649-EB41-4BFD-B923-16E45D5FB536}"/>
              </a:ext>
            </a:extLst>
          </p:cNvPr>
          <p:cNvSpPr txBox="1"/>
          <p:nvPr/>
        </p:nvSpPr>
        <p:spPr>
          <a:xfrm>
            <a:off x="-6535010" y="5200402"/>
            <a:ext cx="483829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Comunicaciones mediante JSON</a:t>
            </a:r>
          </a:p>
        </p:txBody>
      </p:sp>
      <p:sp>
        <p:nvSpPr>
          <p:cNvPr id="38" name="CuadroTexto 37">
            <a:extLst>
              <a:ext uri="{FF2B5EF4-FFF2-40B4-BE49-F238E27FC236}">
                <a16:creationId xmlns:a16="http://schemas.microsoft.com/office/drawing/2014/main" id="{BE91DBA7-4D8C-41E7-BE80-2F2054EEC11E}"/>
              </a:ext>
            </a:extLst>
          </p:cNvPr>
          <p:cNvSpPr txBox="1"/>
          <p:nvPr/>
        </p:nvSpPr>
        <p:spPr>
          <a:xfrm>
            <a:off x="941700" y="1341084"/>
            <a:ext cx="5762728"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Software usado para la accesibilidad en la red publica a servidores dedicados </a:t>
            </a:r>
          </a:p>
        </p:txBody>
      </p:sp>
      <p:sp>
        <p:nvSpPr>
          <p:cNvPr id="39" name="CuadroTexto 38">
            <a:extLst>
              <a:ext uri="{FF2B5EF4-FFF2-40B4-BE49-F238E27FC236}">
                <a16:creationId xmlns:a16="http://schemas.microsoft.com/office/drawing/2014/main" id="{FFB6891F-B557-4EFF-AFA5-6C13C9E8806B}"/>
              </a:ext>
            </a:extLst>
          </p:cNvPr>
          <p:cNvSpPr txBox="1"/>
          <p:nvPr/>
        </p:nvSpPr>
        <p:spPr>
          <a:xfrm>
            <a:off x="941700" y="2647845"/>
            <a:ext cx="5762728"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 es capaz de proporcionar un “puente” para conectar un servidor dedicado privado a la red publica</a:t>
            </a:r>
          </a:p>
        </p:txBody>
      </p:sp>
      <p:pic>
        <p:nvPicPr>
          <p:cNvPr id="40" name="Imagen 39">
            <a:extLst>
              <a:ext uri="{FF2B5EF4-FFF2-40B4-BE49-F238E27FC236}">
                <a16:creationId xmlns:a16="http://schemas.microsoft.com/office/drawing/2014/main" id="{7A14AEB7-5D52-4D16-A00C-5ACE1C233BE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931972" y="4565560"/>
            <a:ext cx="1204301" cy="1204301"/>
          </a:xfrm>
          <a:prstGeom prst="rect">
            <a:avLst/>
          </a:prstGeom>
        </p:spPr>
      </p:pic>
      <p:sp>
        <p:nvSpPr>
          <p:cNvPr id="41" name="Flecha: a la derecha 40">
            <a:extLst>
              <a:ext uri="{FF2B5EF4-FFF2-40B4-BE49-F238E27FC236}">
                <a16:creationId xmlns:a16="http://schemas.microsoft.com/office/drawing/2014/main" id="{01924A31-766A-4FE8-BE86-9DB8C5918BD0}"/>
              </a:ext>
            </a:extLst>
          </p:cNvPr>
          <p:cNvSpPr/>
          <p:nvPr/>
        </p:nvSpPr>
        <p:spPr>
          <a:xfrm>
            <a:off x="2678522" y="5042560"/>
            <a:ext cx="1144542" cy="400110"/>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CuadroTexto 41">
            <a:extLst>
              <a:ext uri="{FF2B5EF4-FFF2-40B4-BE49-F238E27FC236}">
                <a16:creationId xmlns:a16="http://schemas.microsoft.com/office/drawing/2014/main" id="{1F7C6B14-2356-4783-80AE-53CB19194D1D}"/>
              </a:ext>
            </a:extLst>
          </p:cNvPr>
          <p:cNvSpPr txBox="1"/>
          <p:nvPr/>
        </p:nvSpPr>
        <p:spPr>
          <a:xfrm>
            <a:off x="288758" y="5962394"/>
            <a:ext cx="291556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	Web</a:t>
            </a:r>
          </a:p>
        </p:txBody>
      </p:sp>
      <p:pic>
        <p:nvPicPr>
          <p:cNvPr id="43" name="Imagen 42">
            <a:extLst>
              <a:ext uri="{FF2B5EF4-FFF2-40B4-BE49-F238E27FC236}">
                <a16:creationId xmlns:a16="http://schemas.microsoft.com/office/drawing/2014/main" id="{7A93E47C-727E-41C8-9ADD-D5BB6B2EBCB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05713" y="4380351"/>
            <a:ext cx="1616158" cy="1616158"/>
          </a:xfrm>
          <a:prstGeom prst="rect">
            <a:avLst/>
          </a:prstGeom>
        </p:spPr>
      </p:pic>
      <p:sp>
        <p:nvSpPr>
          <p:cNvPr id="44" name="CuadroTexto 43">
            <a:extLst>
              <a:ext uri="{FF2B5EF4-FFF2-40B4-BE49-F238E27FC236}">
                <a16:creationId xmlns:a16="http://schemas.microsoft.com/office/drawing/2014/main" id="{8D66C04B-CF10-4BCB-9121-93225AA80A06}"/>
              </a:ext>
            </a:extLst>
          </p:cNvPr>
          <p:cNvSpPr txBox="1"/>
          <p:nvPr/>
        </p:nvSpPr>
        <p:spPr>
          <a:xfrm>
            <a:off x="5004864" y="5962394"/>
            <a:ext cx="113452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a:t>
            </a:r>
          </a:p>
        </p:txBody>
      </p:sp>
      <p:sp>
        <p:nvSpPr>
          <p:cNvPr id="45" name="Flecha: a la derecha 44">
            <a:extLst>
              <a:ext uri="{FF2B5EF4-FFF2-40B4-BE49-F238E27FC236}">
                <a16:creationId xmlns:a16="http://schemas.microsoft.com/office/drawing/2014/main" id="{388B1E8D-0B2A-439B-9C6B-A3EF9C358291}"/>
              </a:ext>
            </a:extLst>
          </p:cNvPr>
          <p:cNvSpPr/>
          <p:nvPr/>
        </p:nvSpPr>
        <p:spPr>
          <a:xfrm>
            <a:off x="-3493667" y="5042560"/>
            <a:ext cx="1144542" cy="400110"/>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6" name="Imagen 45">
            <a:extLst>
              <a:ext uri="{FF2B5EF4-FFF2-40B4-BE49-F238E27FC236}">
                <a16:creationId xmlns:a16="http://schemas.microsoft.com/office/drawing/2014/main" id="{68D7AE4B-D4C3-4650-A661-721D1276F31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62641" y="7561581"/>
            <a:ext cx="1616158" cy="1616158"/>
          </a:xfrm>
          <a:prstGeom prst="rect">
            <a:avLst/>
          </a:prstGeom>
        </p:spPr>
      </p:pic>
      <p:sp>
        <p:nvSpPr>
          <p:cNvPr id="21" name="CuadroTexto 20">
            <a:extLst>
              <a:ext uri="{FF2B5EF4-FFF2-40B4-BE49-F238E27FC236}">
                <a16:creationId xmlns:a16="http://schemas.microsoft.com/office/drawing/2014/main" id="{C4223315-C265-4E03-9428-1415A5EE2CEA}"/>
              </a:ext>
            </a:extLst>
          </p:cNvPr>
          <p:cNvSpPr txBox="1"/>
          <p:nvPr/>
        </p:nvSpPr>
        <p:spPr>
          <a:xfrm>
            <a:off x="1294581" y="454493"/>
            <a:ext cx="457209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a:t>
            </a:r>
          </a:p>
        </p:txBody>
      </p:sp>
      <p:sp>
        <p:nvSpPr>
          <p:cNvPr id="23" name="CuadroTexto 22">
            <a:extLst>
              <a:ext uri="{FF2B5EF4-FFF2-40B4-BE49-F238E27FC236}">
                <a16:creationId xmlns:a16="http://schemas.microsoft.com/office/drawing/2014/main" id="{E883B407-5890-4ADA-88D5-BFCEB0123CCD}"/>
              </a:ext>
            </a:extLst>
          </p:cNvPr>
          <p:cNvSpPr txBox="1"/>
          <p:nvPr/>
        </p:nvSpPr>
        <p:spPr>
          <a:xfrm>
            <a:off x="9244279" y="9216630"/>
            <a:ext cx="113452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API</a:t>
            </a:r>
          </a:p>
        </p:txBody>
      </p:sp>
    </p:spTree>
    <p:extLst>
      <p:ext uri="{BB962C8B-B14F-4D97-AF65-F5344CB8AC3E}">
        <p14:creationId xmlns:p14="http://schemas.microsoft.com/office/powerpoint/2010/main" val="313591522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684991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2292894" y="-2069073"/>
            <a:ext cx="991572" cy="991572"/>
          </a:xfrm>
          <a:prstGeom prst="rect">
            <a:avLst/>
          </a:prstGeom>
        </p:spPr>
      </p:pic>
      <p:sp>
        <p:nvSpPr>
          <p:cNvPr id="34" name="CuadroTexto 33">
            <a:extLst>
              <a:ext uri="{FF2B5EF4-FFF2-40B4-BE49-F238E27FC236}">
                <a16:creationId xmlns:a16="http://schemas.microsoft.com/office/drawing/2014/main" id="{F855569C-E33F-4437-B158-659175DC86EB}"/>
              </a:ext>
            </a:extLst>
          </p:cNvPr>
          <p:cNvSpPr txBox="1"/>
          <p:nvPr/>
        </p:nvSpPr>
        <p:spPr>
          <a:xfrm>
            <a:off x="1967166" y="-4207564"/>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a:t>
            </a:r>
          </a:p>
        </p:txBody>
      </p:sp>
      <p:sp>
        <p:nvSpPr>
          <p:cNvPr id="22" name="CuadroTexto 21">
            <a:extLst>
              <a:ext uri="{FF2B5EF4-FFF2-40B4-BE49-F238E27FC236}">
                <a16:creationId xmlns:a16="http://schemas.microsoft.com/office/drawing/2014/main" id="{D1C98D71-836C-4670-9D9F-A1C0F4A2138B}"/>
              </a:ext>
            </a:extLst>
          </p:cNvPr>
          <p:cNvSpPr txBox="1"/>
          <p:nvPr/>
        </p:nvSpPr>
        <p:spPr>
          <a:xfrm>
            <a:off x="941700" y="-3139127"/>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Elementos principales:</a:t>
            </a:r>
          </a:p>
        </p:txBody>
      </p:sp>
      <p:pic>
        <p:nvPicPr>
          <p:cNvPr id="6" name="Imagen 5">
            <a:extLst>
              <a:ext uri="{FF2B5EF4-FFF2-40B4-BE49-F238E27FC236}">
                <a16:creationId xmlns:a16="http://schemas.microsoft.com/office/drawing/2014/main" id="{FBA3C531-E745-4F15-AFC6-F00247C7BD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546" y="258138"/>
            <a:ext cx="792821" cy="792821"/>
          </a:xfrm>
          <a:prstGeom prst="rect">
            <a:avLst/>
          </a:prstGeom>
        </p:spPr>
      </p:pic>
      <p:pic>
        <p:nvPicPr>
          <p:cNvPr id="33" name="Imagen 32">
            <a:extLst>
              <a:ext uri="{FF2B5EF4-FFF2-40B4-BE49-F238E27FC236}">
                <a16:creationId xmlns:a16="http://schemas.microsoft.com/office/drawing/2014/main" id="{AFBD712D-64E7-4673-AD95-5A02D7C726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3795" y="4915947"/>
            <a:ext cx="1053446" cy="1053446"/>
          </a:xfrm>
          <a:prstGeom prst="rect">
            <a:avLst/>
          </a:prstGeom>
        </p:spPr>
      </p:pic>
      <p:sp>
        <p:nvSpPr>
          <p:cNvPr id="35" name="CuadroTexto 34">
            <a:extLst>
              <a:ext uri="{FF2B5EF4-FFF2-40B4-BE49-F238E27FC236}">
                <a16:creationId xmlns:a16="http://schemas.microsoft.com/office/drawing/2014/main" id="{33B4F649-EB41-4BFD-B923-16E45D5FB536}"/>
              </a:ext>
            </a:extLst>
          </p:cNvPr>
          <p:cNvSpPr txBox="1"/>
          <p:nvPr/>
        </p:nvSpPr>
        <p:spPr>
          <a:xfrm>
            <a:off x="-6535010" y="5200402"/>
            <a:ext cx="483829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Comunicaciones mediante JSON</a:t>
            </a:r>
          </a:p>
        </p:txBody>
      </p:sp>
      <p:pic>
        <p:nvPicPr>
          <p:cNvPr id="36" name="Imagen 35">
            <a:extLst>
              <a:ext uri="{FF2B5EF4-FFF2-40B4-BE49-F238E27FC236}">
                <a16:creationId xmlns:a16="http://schemas.microsoft.com/office/drawing/2014/main" id="{F4EDB787-0415-4FBB-91D3-31668509D7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3968" y="7499787"/>
            <a:ext cx="889519" cy="889519"/>
          </a:xfrm>
          <a:prstGeom prst="rect">
            <a:avLst/>
          </a:prstGeom>
        </p:spPr>
      </p:pic>
      <p:sp>
        <p:nvSpPr>
          <p:cNvPr id="37" name="CuadroTexto 36">
            <a:extLst>
              <a:ext uri="{FF2B5EF4-FFF2-40B4-BE49-F238E27FC236}">
                <a16:creationId xmlns:a16="http://schemas.microsoft.com/office/drawing/2014/main" id="{D9DDA100-B958-4E20-92FC-C85DD7C41BE1}"/>
              </a:ext>
            </a:extLst>
          </p:cNvPr>
          <p:cNvSpPr txBox="1"/>
          <p:nvPr/>
        </p:nvSpPr>
        <p:spPr>
          <a:xfrm>
            <a:off x="1294581" y="7682777"/>
            <a:ext cx="457209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Endpoints disponibles</a:t>
            </a:r>
          </a:p>
        </p:txBody>
      </p:sp>
      <p:sp>
        <p:nvSpPr>
          <p:cNvPr id="38" name="CuadroTexto 37">
            <a:extLst>
              <a:ext uri="{FF2B5EF4-FFF2-40B4-BE49-F238E27FC236}">
                <a16:creationId xmlns:a16="http://schemas.microsoft.com/office/drawing/2014/main" id="{BE91DBA7-4D8C-41E7-BE80-2F2054EEC11E}"/>
              </a:ext>
            </a:extLst>
          </p:cNvPr>
          <p:cNvSpPr txBox="1"/>
          <p:nvPr/>
        </p:nvSpPr>
        <p:spPr>
          <a:xfrm>
            <a:off x="941700" y="1341084"/>
            <a:ext cx="5762728"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Software usado para la accesibilidad en la red publica a servidores dedicados </a:t>
            </a:r>
          </a:p>
        </p:txBody>
      </p:sp>
      <p:sp>
        <p:nvSpPr>
          <p:cNvPr id="39" name="CuadroTexto 38">
            <a:extLst>
              <a:ext uri="{FF2B5EF4-FFF2-40B4-BE49-F238E27FC236}">
                <a16:creationId xmlns:a16="http://schemas.microsoft.com/office/drawing/2014/main" id="{FFB6891F-B557-4EFF-AFA5-6C13C9E8806B}"/>
              </a:ext>
            </a:extLst>
          </p:cNvPr>
          <p:cNvSpPr txBox="1"/>
          <p:nvPr/>
        </p:nvSpPr>
        <p:spPr>
          <a:xfrm>
            <a:off x="941700" y="2647845"/>
            <a:ext cx="5762728"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 es capaz de proporcionar un “puente” para conectar un servidor dedicado privado a la red publica</a:t>
            </a:r>
          </a:p>
        </p:txBody>
      </p:sp>
      <p:pic>
        <p:nvPicPr>
          <p:cNvPr id="40" name="Imagen 39">
            <a:extLst>
              <a:ext uri="{FF2B5EF4-FFF2-40B4-BE49-F238E27FC236}">
                <a16:creationId xmlns:a16="http://schemas.microsoft.com/office/drawing/2014/main" id="{7A14AEB7-5D52-4D16-A00C-5ACE1C233BE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941700" y="4565560"/>
            <a:ext cx="1204301" cy="1204301"/>
          </a:xfrm>
          <a:prstGeom prst="rect">
            <a:avLst/>
          </a:prstGeom>
        </p:spPr>
      </p:pic>
      <p:sp>
        <p:nvSpPr>
          <p:cNvPr id="41" name="Flecha: a la derecha 40">
            <a:extLst>
              <a:ext uri="{FF2B5EF4-FFF2-40B4-BE49-F238E27FC236}">
                <a16:creationId xmlns:a16="http://schemas.microsoft.com/office/drawing/2014/main" id="{01924A31-766A-4FE8-BE86-9DB8C5918BD0}"/>
              </a:ext>
            </a:extLst>
          </p:cNvPr>
          <p:cNvSpPr/>
          <p:nvPr/>
        </p:nvSpPr>
        <p:spPr>
          <a:xfrm>
            <a:off x="2678522" y="5042560"/>
            <a:ext cx="1144542" cy="400110"/>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CuadroTexto 41">
            <a:extLst>
              <a:ext uri="{FF2B5EF4-FFF2-40B4-BE49-F238E27FC236}">
                <a16:creationId xmlns:a16="http://schemas.microsoft.com/office/drawing/2014/main" id="{1F7C6B14-2356-4783-80AE-53CB19194D1D}"/>
              </a:ext>
            </a:extLst>
          </p:cNvPr>
          <p:cNvSpPr txBox="1"/>
          <p:nvPr/>
        </p:nvSpPr>
        <p:spPr>
          <a:xfrm>
            <a:off x="288758" y="5962394"/>
            <a:ext cx="291556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	Web</a:t>
            </a:r>
          </a:p>
        </p:txBody>
      </p:sp>
      <p:pic>
        <p:nvPicPr>
          <p:cNvPr id="43" name="Imagen 42">
            <a:extLst>
              <a:ext uri="{FF2B5EF4-FFF2-40B4-BE49-F238E27FC236}">
                <a16:creationId xmlns:a16="http://schemas.microsoft.com/office/drawing/2014/main" id="{7A93E47C-727E-41C8-9ADD-D5BB6B2EBCB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05713" y="4380351"/>
            <a:ext cx="1616158" cy="1616158"/>
          </a:xfrm>
          <a:prstGeom prst="rect">
            <a:avLst/>
          </a:prstGeom>
        </p:spPr>
      </p:pic>
      <p:sp>
        <p:nvSpPr>
          <p:cNvPr id="44" name="CuadroTexto 43">
            <a:extLst>
              <a:ext uri="{FF2B5EF4-FFF2-40B4-BE49-F238E27FC236}">
                <a16:creationId xmlns:a16="http://schemas.microsoft.com/office/drawing/2014/main" id="{8D66C04B-CF10-4BCB-9121-93225AA80A06}"/>
              </a:ext>
            </a:extLst>
          </p:cNvPr>
          <p:cNvSpPr txBox="1"/>
          <p:nvPr/>
        </p:nvSpPr>
        <p:spPr>
          <a:xfrm>
            <a:off x="5004864" y="5962394"/>
            <a:ext cx="113452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a:t>
            </a:r>
          </a:p>
        </p:txBody>
      </p:sp>
      <p:sp>
        <p:nvSpPr>
          <p:cNvPr id="45" name="Flecha: a la derecha 44">
            <a:extLst>
              <a:ext uri="{FF2B5EF4-FFF2-40B4-BE49-F238E27FC236}">
                <a16:creationId xmlns:a16="http://schemas.microsoft.com/office/drawing/2014/main" id="{388B1E8D-0B2A-439B-9C6B-A3EF9C358291}"/>
              </a:ext>
            </a:extLst>
          </p:cNvPr>
          <p:cNvSpPr/>
          <p:nvPr/>
        </p:nvSpPr>
        <p:spPr>
          <a:xfrm>
            <a:off x="6851714" y="5042560"/>
            <a:ext cx="1144542" cy="400110"/>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6" name="Imagen 45">
            <a:extLst>
              <a:ext uri="{FF2B5EF4-FFF2-40B4-BE49-F238E27FC236}">
                <a16:creationId xmlns:a16="http://schemas.microsoft.com/office/drawing/2014/main" id="{68D7AE4B-D4C3-4650-A661-721D1276F31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62641" y="4427738"/>
            <a:ext cx="1616158" cy="1616158"/>
          </a:xfrm>
          <a:prstGeom prst="rect">
            <a:avLst/>
          </a:prstGeom>
        </p:spPr>
      </p:pic>
      <p:sp>
        <p:nvSpPr>
          <p:cNvPr id="21" name="CuadroTexto 20">
            <a:extLst>
              <a:ext uri="{FF2B5EF4-FFF2-40B4-BE49-F238E27FC236}">
                <a16:creationId xmlns:a16="http://schemas.microsoft.com/office/drawing/2014/main" id="{C4223315-C265-4E03-9428-1415A5EE2CEA}"/>
              </a:ext>
            </a:extLst>
          </p:cNvPr>
          <p:cNvSpPr txBox="1"/>
          <p:nvPr/>
        </p:nvSpPr>
        <p:spPr>
          <a:xfrm>
            <a:off x="1294581" y="454493"/>
            <a:ext cx="457209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a:t>
            </a:r>
          </a:p>
        </p:txBody>
      </p:sp>
      <p:sp>
        <p:nvSpPr>
          <p:cNvPr id="23" name="CuadroTexto 22">
            <a:extLst>
              <a:ext uri="{FF2B5EF4-FFF2-40B4-BE49-F238E27FC236}">
                <a16:creationId xmlns:a16="http://schemas.microsoft.com/office/drawing/2014/main" id="{E883B407-5890-4ADA-88D5-BFCEB0123CCD}"/>
              </a:ext>
            </a:extLst>
          </p:cNvPr>
          <p:cNvSpPr txBox="1"/>
          <p:nvPr/>
        </p:nvSpPr>
        <p:spPr>
          <a:xfrm>
            <a:off x="9244279" y="6082787"/>
            <a:ext cx="113452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API</a:t>
            </a:r>
          </a:p>
        </p:txBody>
      </p:sp>
    </p:spTree>
    <p:extLst>
      <p:ext uri="{BB962C8B-B14F-4D97-AF65-F5344CB8AC3E}">
        <p14:creationId xmlns:p14="http://schemas.microsoft.com/office/powerpoint/2010/main" val="179129216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816055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2292894" y="-2069073"/>
            <a:ext cx="991572" cy="991572"/>
          </a:xfrm>
          <a:prstGeom prst="rect">
            <a:avLst/>
          </a:prstGeom>
        </p:spPr>
      </p:pic>
      <p:sp>
        <p:nvSpPr>
          <p:cNvPr id="34" name="CuadroTexto 33">
            <a:extLst>
              <a:ext uri="{FF2B5EF4-FFF2-40B4-BE49-F238E27FC236}">
                <a16:creationId xmlns:a16="http://schemas.microsoft.com/office/drawing/2014/main" id="{F855569C-E33F-4437-B158-659175DC86EB}"/>
              </a:ext>
            </a:extLst>
          </p:cNvPr>
          <p:cNvSpPr txBox="1"/>
          <p:nvPr/>
        </p:nvSpPr>
        <p:spPr>
          <a:xfrm>
            <a:off x="1967166" y="-4207564"/>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a:t>
            </a:r>
          </a:p>
        </p:txBody>
      </p:sp>
      <p:sp>
        <p:nvSpPr>
          <p:cNvPr id="22" name="CuadroTexto 21">
            <a:extLst>
              <a:ext uri="{FF2B5EF4-FFF2-40B4-BE49-F238E27FC236}">
                <a16:creationId xmlns:a16="http://schemas.microsoft.com/office/drawing/2014/main" id="{D1C98D71-836C-4670-9D9F-A1C0F4A2138B}"/>
              </a:ext>
            </a:extLst>
          </p:cNvPr>
          <p:cNvSpPr txBox="1"/>
          <p:nvPr/>
        </p:nvSpPr>
        <p:spPr>
          <a:xfrm>
            <a:off x="941700" y="-3139127"/>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Elementos principales:</a:t>
            </a:r>
          </a:p>
        </p:txBody>
      </p:sp>
      <p:pic>
        <p:nvPicPr>
          <p:cNvPr id="6" name="Imagen 5">
            <a:extLst>
              <a:ext uri="{FF2B5EF4-FFF2-40B4-BE49-F238E27FC236}">
                <a16:creationId xmlns:a16="http://schemas.microsoft.com/office/drawing/2014/main" id="{FBA3C531-E745-4F15-AFC6-F00247C7BD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546" y="-6834481"/>
            <a:ext cx="792821" cy="792821"/>
          </a:xfrm>
          <a:prstGeom prst="rect">
            <a:avLst/>
          </a:prstGeom>
        </p:spPr>
      </p:pic>
      <p:pic>
        <p:nvPicPr>
          <p:cNvPr id="33" name="Imagen 32">
            <a:extLst>
              <a:ext uri="{FF2B5EF4-FFF2-40B4-BE49-F238E27FC236}">
                <a16:creationId xmlns:a16="http://schemas.microsoft.com/office/drawing/2014/main" id="{AFBD712D-64E7-4673-AD95-5A02D7C726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3795" y="4915947"/>
            <a:ext cx="1053446" cy="1053446"/>
          </a:xfrm>
          <a:prstGeom prst="rect">
            <a:avLst/>
          </a:prstGeom>
        </p:spPr>
      </p:pic>
      <p:sp>
        <p:nvSpPr>
          <p:cNvPr id="35" name="CuadroTexto 34">
            <a:extLst>
              <a:ext uri="{FF2B5EF4-FFF2-40B4-BE49-F238E27FC236}">
                <a16:creationId xmlns:a16="http://schemas.microsoft.com/office/drawing/2014/main" id="{33B4F649-EB41-4BFD-B923-16E45D5FB536}"/>
              </a:ext>
            </a:extLst>
          </p:cNvPr>
          <p:cNvSpPr txBox="1"/>
          <p:nvPr/>
        </p:nvSpPr>
        <p:spPr>
          <a:xfrm>
            <a:off x="-6535010" y="5200402"/>
            <a:ext cx="483829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Comunicaciones mediante JSON</a:t>
            </a:r>
          </a:p>
        </p:txBody>
      </p:sp>
      <p:pic>
        <p:nvPicPr>
          <p:cNvPr id="36" name="Imagen 35">
            <a:extLst>
              <a:ext uri="{FF2B5EF4-FFF2-40B4-BE49-F238E27FC236}">
                <a16:creationId xmlns:a16="http://schemas.microsoft.com/office/drawing/2014/main" id="{F4EDB787-0415-4FBB-91D3-31668509D7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3968" y="224479"/>
            <a:ext cx="889519" cy="889519"/>
          </a:xfrm>
          <a:prstGeom prst="rect">
            <a:avLst/>
          </a:prstGeom>
        </p:spPr>
      </p:pic>
      <p:sp>
        <p:nvSpPr>
          <p:cNvPr id="37" name="CuadroTexto 36">
            <a:extLst>
              <a:ext uri="{FF2B5EF4-FFF2-40B4-BE49-F238E27FC236}">
                <a16:creationId xmlns:a16="http://schemas.microsoft.com/office/drawing/2014/main" id="{D9DDA100-B958-4E20-92FC-C85DD7C41BE1}"/>
              </a:ext>
            </a:extLst>
          </p:cNvPr>
          <p:cNvSpPr txBox="1"/>
          <p:nvPr/>
        </p:nvSpPr>
        <p:spPr>
          <a:xfrm>
            <a:off x="1294581" y="355457"/>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Endpoints disponibles</a:t>
            </a:r>
          </a:p>
        </p:txBody>
      </p:sp>
      <p:sp>
        <p:nvSpPr>
          <p:cNvPr id="38" name="CuadroTexto 37">
            <a:extLst>
              <a:ext uri="{FF2B5EF4-FFF2-40B4-BE49-F238E27FC236}">
                <a16:creationId xmlns:a16="http://schemas.microsoft.com/office/drawing/2014/main" id="{BE91DBA7-4D8C-41E7-BE80-2F2054EEC11E}"/>
              </a:ext>
            </a:extLst>
          </p:cNvPr>
          <p:cNvSpPr txBox="1"/>
          <p:nvPr/>
        </p:nvSpPr>
        <p:spPr>
          <a:xfrm>
            <a:off x="941700" y="-5751535"/>
            <a:ext cx="5762728"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Software usado para la accesibilidad en la red publica a servidores dedicados </a:t>
            </a:r>
          </a:p>
        </p:txBody>
      </p:sp>
      <p:sp>
        <p:nvSpPr>
          <p:cNvPr id="39" name="CuadroTexto 38">
            <a:extLst>
              <a:ext uri="{FF2B5EF4-FFF2-40B4-BE49-F238E27FC236}">
                <a16:creationId xmlns:a16="http://schemas.microsoft.com/office/drawing/2014/main" id="{FFB6891F-B557-4EFF-AFA5-6C13C9E8806B}"/>
              </a:ext>
            </a:extLst>
          </p:cNvPr>
          <p:cNvSpPr txBox="1"/>
          <p:nvPr/>
        </p:nvSpPr>
        <p:spPr>
          <a:xfrm>
            <a:off x="941700" y="-4444774"/>
            <a:ext cx="5762728"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 es capaz de proporcionar un “puente” para conectar un servidor dedicado privado a la red publica</a:t>
            </a:r>
          </a:p>
        </p:txBody>
      </p:sp>
      <p:pic>
        <p:nvPicPr>
          <p:cNvPr id="40" name="Imagen 39">
            <a:extLst>
              <a:ext uri="{FF2B5EF4-FFF2-40B4-BE49-F238E27FC236}">
                <a16:creationId xmlns:a16="http://schemas.microsoft.com/office/drawing/2014/main" id="{7A14AEB7-5D52-4D16-A00C-5ACE1C233BE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1700" y="-2527059"/>
            <a:ext cx="1204301" cy="1204301"/>
          </a:xfrm>
          <a:prstGeom prst="rect">
            <a:avLst/>
          </a:prstGeom>
        </p:spPr>
      </p:pic>
      <p:sp>
        <p:nvSpPr>
          <p:cNvPr id="41" name="Flecha: a la derecha 40">
            <a:extLst>
              <a:ext uri="{FF2B5EF4-FFF2-40B4-BE49-F238E27FC236}">
                <a16:creationId xmlns:a16="http://schemas.microsoft.com/office/drawing/2014/main" id="{01924A31-766A-4FE8-BE86-9DB8C5918BD0}"/>
              </a:ext>
            </a:extLst>
          </p:cNvPr>
          <p:cNvSpPr/>
          <p:nvPr/>
        </p:nvSpPr>
        <p:spPr>
          <a:xfrm>
            <a:off x="2678522" y="-2050059"/>
            <a:ext cx="1144542" cy="400110"/>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CuadroTexto 41">
            <a:extLst>
              <a:ext uri="{FF2B5EF4-FFF2-40B4-BE49-F238E27FC236}">
                <a16:creationId xmlns:a16="http://schemas.microsoft.com/office/drawing/2014/main" id="{1F7C6B14-2356-4783-80AE-53CB19194D1D}"/>
              </a:ext>
            </a:extLst>
          </p:cNvPr>
          <p:cNvSpPr txBox="1"/>
          <p:nvPr/>
        </p:nvSpPr>
        <p:spPr>
          <a:xfrm>
            <a:off x="288758" y="-1130225"/>
            <a:ext cx="291556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Servidor dedicado</a:t>
            </a:r>
          </a:p>
        </p:txBody>
      </p:sp>
      <p:pic>
        <p:nvPicPr>
          <p:cNvPr id="43" name="Imagen 42">
            <a:extLst>
              <a:ext uri="{FF2B5EF4-FFF2-40B4-BE49-F238E27FC236}">
                <a16:creationId xmlns:a16="http://schemas.microsoft.com/office/drawing/2014/main" id="{7A93E47C-727E-41C8-9ADD-D5BB6B2EBCB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05713" y="-2712268"/>
            <a:ext cx="1616158" cy="1616158"/>
          </a:xfrm>
          <a:prstGeom prst="rect">
            <a:avLst/>
          </a:prstGeom>
        </p:spPr>
      </p:pic>
      <p:sp>
        <p:nvSpPr>
          <p:cNvPr id="44" name="CuadroTexto 43">
            <a:extLst>
              <a:ext uri="{FF2B5EF4-FFF2-40B4-BE49-F238E27FC236}">
                <a16:creationId xmlns:a16="http://schemas.microsoft.com/office/drawing/2014/main" id="{8D66C04B-CF10-4BCB-9121-93225AA80A06}"/>
              </a:ext>
            </a:extLst>
          </p:cNvPr>
          <p:cNvSpPr txBox="1"/>
          <p:nvPr/>
        </p:nvSpPr>
        <p:spPr>
          <a:xfrm>
            <a:off x="5004864" y="-1130225"/>
            <a:ext cx="113452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a:t>
            </a:r>
          </a:p>
        </p:txBody>
      </p:sp>
      <p:sp>
        <p:nvSpPr>
          <p:cNvPr id="45" name="Flecha: a la derecha 44">
            <a:extLst>
              <a:ext uri="{FF2B5EF4-FFF2-40B4-BE49-F238E27FC236}">
                <a16:creationId xmlns:a16="http://schemas.microsoft.com/office/drawing/2014/main" id="{388B1E8D-0B2A-439B-9C6B-A3EF9C358291}"/>
              </a:ext>
            </a:extLst>
          </p:cNvPr>
          <p:cNvSpPr/>
          <p:nvPr/>
        </p:nvSpPr>
        <p:spPr>
          <a:xfrm>
            <a:off x="6851714" y="-2050059"/>
            <a:ext cx="1144542" cy="400110"/>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6" name="Imagen 45">
            <a:extLst>
              <a:ext uri="{FF2B5EF4-FFF2-40B4-BE49-F238E27FC236}">
                <a16:creationId xmlns:a16="http://schemas.microsoft.com/office/drawing/2014/main" id="{68D7AE4B-D4C3-4650-A661-721D1276F31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62641" y="-2664881"/>
            <a:ext cx="1616158" cy="1616158"/>
          </a:xfrm>
          <a:prstGeom prst="rect">
            <a:avLst/>
          </a:prstGeom>
        </p:spPr>
      </p:pic>
      <p:sp>
        <p:nvSpPr>
          <p:cNvPr id="21" name="CuadroTexto 20">
            <a:extLst>
              <a:ext uri="{FF2B5EF4-FFF2-40B4-BE49-F238E27FC236}">
                <a16:creationId xmlns:a16="http://schemas.microsoft.com/office/drawing/2014/main" id="{C4223315-C265-4E03-9428-1415A5EE2CEA}"/>
              </a:ext>
            </a:extLst>
          </p:cNvPr>
          <p:cNvSpPr txBox="1"/>
          <p:nvPr/>
        </p:nvSpPr>
        <p:spPr>
          <a:xfrm>
            <a:off x="1294581" y="-6638126"/>
            <a:ext cx="457209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a:t>
            </a:r>
          </a:p>
        </p:txBody>
      </p:sp>
      <p:sp>
        <p:nvSpPr>
          <p:cNvPr id="23" name="CuadroTexto 22">
            <a:extLst>
              <a:ext uri="{FF2B5EF4-FFF2-40B4-BE49-F238E27FC236}">
                <a16:creationId xmlns:a16="http://schemas.microsoft.com/office/drawing/2014/main" id="{E883B407-5890-4ADA-88D5-BFCEB0123CCD}"/>
              </a:ext>
            </a:extLst>
          </p:cNvPr>
          <p:cNvSpPr txBox="1"/>
          <p:nvPr/>
        </p:nvSpPr>
        <p:spPr>
          <a:xfrm>
            <a:off x="9244279" y="-1009832"/>
            <a:ext cx="113452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API</a:t>
            </a:r>
          </a:p>
        </p:txBody>
      </p:sp>
      <p:pic>
        <p:nvPicPr>
          <p:cNvPr id="27" name="Imagen 26">
            <a:extLst>
              <a:ext uri="{FF2B5EF4-FFF2-40B4-BE49-F238E27FC236}">
                <a16:creationId xmlns:a16="http://schemas.microsoft.com/office/drawing/2014/main" id="{E7D95473-3470-4F55-9071-0ADA4420BCA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59701" y="1337797"/>
            <a:ext cx="889519" cy="889519"/>
          </a:xfrm>
          <a:prstGeom prst="rect">
            <a:avLst/>
          </a:prstGeom>
        </p:spPr>
      </p:pic>
      <p:sp>
        <p:nvSpPr>
          <p:cNvPr id="28" name="CuadroTexto 27">
            <a:extLst>
              <a:ext uri="{FF2B5EF4-FFF2-40B4-BE49-F238E27FC236}">
                <a16:creationId xmlns:a16="http://schemas.microsoft.com/office/drawing/2014/main" id="{F9674D1A-987B-4A74-81C1-B6A1A446C71B}"/>
              </a:ext>
            </a:extLst>
          </p:cNvPr>
          <p:cNvSpPr txBox="1"/>
          <p:nvPr/>
        </p:nvSpPr>
        <p:spPr>
          <a:xfrm>
            <a:off x="-3862827" y="1582502"/>
            <a:ext cx="111123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Auth</a:t>
            </a:r>
          </a:p>
        </p:txBody>
      </p:sp>
      <p:sp>
        <p:nvSpPr>
          <p:cNvPr id="29" name="CuadroTexto 28">
            <a:extLst>
              <a:ext uri="{FF2B5EF4-FFF2-40B4-BE49-F238E27FC236}">
                <a16:creationId xmlns:a16="http://schemas.microsoft.com/office/drawing/2014/main" id="{006BF872-81E3-4B46-92FB-5F2021B9BAF4}"/>
              </a:ext>
            </a:extLst>
          </p:cNvPr>
          <p:cNvSpPr txBox="1"/>
          <p:nvPr/>
        </p:nvSpPr>
        <p:spPr>
          <a:xfrm>
            <a:off x="-4488974" y="2268689"/>
            <a:ext cx="214966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/auth/registro</a:t>
            </a:r>
          </a:p>
        </p:txBody>
      </p:sp>
      <p:sp>
        <p:nvSpPr>
          <p:cNvPr id="31" name="CuadroTexto 30">
            <a:extLst>
              <a:ext uri="{FF2B5EF4-FFF2-40B4-BE49-F238E27FC236}">
                <a16:creationId xmlns:a16="http://schemas.microsoft.com/office/drawing/2014/main" id="{237024E0-6C26-4C75-A4D7-1BEC2F481023}"/>
              </a:ext>
            </a:extLst>
          </p:cNvPr>
          <p:cNvSpPr txBox="1"/>
          <p:nvPr/>
        </p:nvSpPr>
        <p:spPr>
          <a:xfrm>
            <a:off x="-4488974" y="2561586"/>
            <a:ext cx="243530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/auth/</a:t>
            </a:r>
            <a:r>
              <a:rPr lang="es-ES" sz="2000" dirty="0" err="1">
                <a:solidFill>
                  <a:schemeClr val="bg1"/>
                </a:solidFill>
                <a:latin typeface="Arial Black" panose="020B0A04020102020204" pitchFamily="34" charset="0"/>
              </a:rPr>
              <a:t>appLogin</a:t>
            </a:r>
            <a:endParaRPr lang="es-ES" sz="2000" dirty="0">
              <a:solidFill>
                <a:schemeClr val="bg1"/>
              </a:solidFill>
              <a:latin typeface="Arial Black" panose="020B0A04020102020204" pitchFamily="34" charset="0"/>
            </a:endParaRPr>
          </a:p>
        </p:txBody>
      </p:sp>
      <p:sp>
        <p:nvSpPr>
          <p:cNvPr id="32" name="CuadroTexto 31">
            <a:extLst>
              <a:ext uri="{FF2B5EF4-FFF2-40B4-BE49-F238E27FC236}">
                <a16:creationId xmlns:a16="http://schemas.microsoft.com/office/drawing/2014/main" id="{D17D3F1D-CDB9-44F1-B3F3-668A39862507}"/>
              </a:ext>
            </a:extLst>
          </p:cNvPr>
          <p:cNvSpPr txBox="1"/>
          <p:nvPr/>
        </p:nvSpPr>
        <p:spPr>
          <a:xfrm>
            <a:off x="-4494659" y="2861324"/>
            <a:ext cx="243530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/auth/</a:t>
            </a:r>
            <a:r>
              <a:rPr lang="es-ES" sz="2000" dirty="0" err="1">
                <a:solidFill>
                  <a:schemeClr val="bg1"/>
                </a:solidFill>
                <a:latin typeface="Arial Black" panose="020B0A04020102020204" pitchFamily="34" charset="0"/>
              </a:rPr>
              <a:t>webLogin</a:t>
            </a:r>
            <a:endParaRPr lang="es-ES" sz="20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18082451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DRCars</a:t>
            </a: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By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230537"/>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8123" y="1583882"/>
            <a:ext cx="920190" cy="920190"/>
          </a:xfrm>
          <a:prstGeom prst="rect">
            <a:avLst/>
          </a:prstGeom>
        </p:spPr>
      </p:pic>
      <p:sp>
        <p:nvSpPr>
          <p:cNvPr id="23" name="CuadroTexto 22">
            <a:extLst>
              <a:ext uri="{FF2B5EF4-FFF2-40B4-BE49-F238E27FC236}">
                <a16:creationId xmlns:a16="http://schemas.microsoft.com/office/drawing/2014/main" id="{65AEE73E-BE47-4D26-B43A-DB2398E3C931}"/>
              </a:ext>
            </a:extLst>
          </p:cNvPr>
          <p:cNvSpPr txBox="1"/>
          <p:nvPr/>
        </p:nvSpPr>
        <p:spPr>
          <a:xfrm>
            <a:off x="-4081203" y="1782367"/>
            <a:ext cx="364119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26" name="Imagen 25">
            <a:extLst>
              <a:ext uri="{FF2B5EF4-FFF2-40B4-BE49-F238E27FC236}">
                <a16:creationId xmlns:a16="http://schemas.microsoft.com/office/drawing/2014/main" id="{99830248-7248-4768-A8DC-1208F96235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66761" y="2746734"/>
            <a:ext cx="1079432" cy="1079432"/>
          </a:xfrm>
          <a:prstGeom prst="rect">
            <a:avLst/>
          </a:prstGeom>
        </p:spPr>
      </p:pic>
      <p:sp>
        <p:nvSpPr>
          <p:cNvPr id="28" name="CuadroTexto 27">
            <a:extLst>
              <a:ext uri="{FF2B5EF4-FFF2-40B4-BE49-F238E27FC236}">
                <a16:creationId xmlns:a16="http://schemas.microsoft.com/office/drawing/2014/main" id="{10047F87-58FA-4E36-86D9-2065C070EFF4}"/>
              </a:ext>
            </a:extLst>
          </p:cNvPr>
          <p:cNvSpPr txBox="1"/>
          <p:nvPr/>
        </p:nvSpPr>
        <p:spPr>
          <a:xfrm>
            <a:off x="14675721" y="3024840"/>
            <a:ext cx="54879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flipV="1">
            <a:off x="13266761"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90353"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4473433"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1475506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Tree>
    <p:extLst>
      <p:ext uri="{BB962C8B-B14F-4D97-AF65-F5344CB8AC3E}">
        <p14:creationId xmlns:p14="http://schemas.microsoft.com/office/powerpoint/2010/main" val="6979551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816055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2292894" y="-2069073"/>
            <a:ext cx="991572" cy="991572"/>
          </a:xfrm>
          <a:prstGeom prst="rect">
            <a:avLst/>
          </a:prstGeom>
        </p:spPr>
      </p:pic>
      <p:sp>
        <p:nvSpPr>
          <p:cNvPr id="34" name="CuadroTexto 33">
            <a:extLst>
              <a:ext uri="{FF2B5EF4-FFF2-40B4-BE49-F238E27FC236}">
                <a16:creationId xmlns:a16="http://schemas.microsoft.com/office/drawing/2014/main" id="{F855569C-E33F-4437-B158-659175DC86EB}"/>
              </a:ext>
            </a:extLst>
          </p:cNvPr>
          <p:cNvSpPr txBox="1"/>
          <p:nvPr/>
        </p:nvSpPr>
        <p:spPr>
          <a:xfrm>
            <a:off x="1967166" y="-4207564"/>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a:t>
            </a:r>
          </a:p>
        </p:txBody>
      </p:sp>
      <p:sp>
        <p:nvSpPr>
          <p:cNvPr id="22" name="CuadroTexto 21">
            <a:extLst>
              <a:ext uri="{FF2B5EF4-FFF2-40B4-BE49-F238E27FC236}">
                <a16:creationId xmlns:a16="http://schemas.microsoft.com/office/drawing/2014/main" id="{D1C98D71-836C-4670-9D9F-A1C0F4A2138B}"/>
              </a:ext>
            </a:extLst>
          </p:cNvPr>
          <p:cNvSpPr txBox="1"/>
          <p:nvPr/>
        </p:nvSpPr>
        <p:spPr>
          <a:xfrm>
            <a:off x="941700" y="-3139127"/>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Elementos principales:</a:t>
            </a:r>
          </a:p>
        </p:txBody>
      </p:sp>
      <p:pic>
        <p:nvPicPr>
          <p:cNvPr id="6" name="Imagen 5">
            <a:extLst>
              <a:ext uri="{FF2B5EF4-FFF2-40B4-BE49-F238E27FC236}">
                <a16:creationId xmlns:a16="http://schemas.microsoft.com/office/drawing/2014/main" id="{FBA3C531-E745-4F15-AFC6-F00247C7BD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546" y="-6834481"/>
            <a:ext cx="792821" cy="792821"/>
          </a:xfrm>
          <a:prstGeom prst="rect">
            <a:avLst/>
          </a:prstGeom>
        </p:spPr>
      </p:pic>
      <p:pic>
        <p:nvPicPr>
          <p:cNvPr id="33" name="Imagen 32">
            <a:extLst>
              <a:ext uri="{FF2B5EF4-FFF2-40B4-BE49-F238E27FC236}">
                <a16:creationId xmlns:a16="http://schemas.microsoft.com/office/drawing/2014/main" id="{AFBD712D-64E7-4673-AD95-5A02D7C726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3795" y="4915947"/>
            <a:ext cx="1053446" cy="1053446"/>
          </a:xfrm>
          <a:prstGeom prst="rect">
            <a:avLst/>
          </a:prstGeom>
        </p:spPr>
      </p:pic>
      <p:sp>
        <p:nvSpPr>
          <p:cNvPr id="35" name="CuadroTexto 34">
            <a:extLst>
              <a:ext uri="{FF2B5EF4-FFF2-40B4-BE49-F238E27FC236}">
                <a16:creationId xmlns:a16="http://schemas.microsoft.com/office/drawing/2014/main" id="{33B4F649-EB41-4BFD-B923-16E45D5FB536}"/>
              </a:ext>
            </a:extLst>
          </p:cNvPr>
          <p:cNvSpPr txBox="1"/>
          <p:nvPr/>
        </p:nvSpPr>
        <p:spPr>
          <a:xfrm>
            <a:off x="-6535010" y="5200402"/>
            <a:ext cx="483829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Comunicaciones mediante JSON</a:t>
            </a:r>
          </a:p>
        </p:txBody>
      </p:sp>
      <p:pic>
        <p:nvPicPr>
          <p:cNvPr id="36" name="Imagen 35">
            <a:extLst>
              <a:ext uri="{FF2B5EF4-FFF2-40B4-BE49-F238E27FC236}">
                <a16:creationId xmlns:a16="http://schemas.microsoft.com/office/drawing/2014/main" id="{F4EDB787-0415-4FBB-91D3-31668509D7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3968" y="224479"/>
            <a:ext cx="889519" cy="889519"/>
          </a:xfrm>
          <a:prstGeom prst="rect">
            <a:avLst/>
          </a:prstGeom>
        </p:spPr>
      </p:pic>
      <p:sp>
        <p:nvSpPr>
          <p:cNvPr id="37" name="CuadroTexto 36">
            <a:extLst>
              <a:ext uri="{FF2B5EF4-FFF2-40B4-BE49-F238E27FC236}">
                <a16:creationId xmlns:a16="http://schemas.microsoft.com/office/drawing/2014/main" id="{D9DDA100-B958-4E20-92FC-C85DD7C41BE1}"/>
              </a:ext>
            </a:extLst>
          </p:cNvPr>
          <p:cNvSpPr txBox="1"/>
          <p:nvPr/>
        </p:nvSpPr>
        <p:spPr>
          <a:xfrm>
            <a:off x="1294581" y="355457"/>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Endpoints disponibles</a:t>
            </a:r>
          </a:p>
        </p:txBody>
      </p:sp>
      <p:sp>
        <p:nvSpPr>
          <p:cNvPr id="38" name="CuadroTexto 37">
            <a:extLst>
              <a:ext uri="{FF2B5EF4-FFF2-40B4-BE49-F238E27FC236}">
                <a16:creationId xmlns:a16="http://schemas.microsoft.com/office/drawing/2014/main" id="{BE91DBA7-4D8C-41E7-BE80-2F2054EEC11E}"/>
              </a:ext>
            </a:extLst>
          </p:cNvPr>
          <p:cNvSpPr txBox="1"/>
          <p:nvPr/>
        </p:nvSpPr>
        <p:spPr>
          <a:xfrm>
            <a:off x="941700" y="-5751535"/>
            <a:ext cx="5762728"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Software usado para la accesibilidad en la red publica a servidores dedicados </a:t>
            </a:r>
          </a:p>
        </p:txBody>
      </p:sp>
      <p:sp>
        <p:nvSpPr>
          <p:cNvPr id="39" name="CuadroTexto 38">
            <a:extLst>
              <a:ext uri="{FF2B5EF4-FFF2-40B4-BE49-F238E27FC236}">
                <a16:creationId xmlns:a16="http://schemas.microsoft.com/office/drawing/2014/main" id="{FFB6891F-B557-4EFF-AFA5-6C13C9E8806B}"/>
              </a:ext>
            </a:extLst>
          </p:cNvPr>
          <p:cNvSpPr txBox="1"/>
          <p:nvPr/>
        </p:nvSpPr>
        <p:spPr>
          <a:xfrm>
            <a:off x="941700" y="-4444774"/>
            <a:ext cx="5762728"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 es capaz de proporcionar un “puente” para conectar un servidor dedicado privado a la red publica</a:t>
            </a:r>
          </a:p>
        </p:txBody>
      </p:sp>
      <p:pic>
        <p:nvPicPr>
          <p:cNvPr id="40" name="Imagen 39">
            <a:extLst>
              <a:ext uri="{FF2B5EF4-FFF2-40B4-BE49-F238E27FC236}">
                <a16:creationId xmlns:a16="http://schemas.microsoft.com/office/drawing/2014/main" id="{7A14AEB7-5D52-4D16-A00C-5ACE1C233BE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1700" y="-2527059"/>
            <a:ext cx="1204301" cy="1204301"/>
          </a:xfrm>
          <a:prstGeom prst="rect">
            <a:avLst/>
          </a:prstGeom>
        </p:spPr>
      </p:pic>
      <p:sp>
        <p:nvSpPr>
          <p:cNvPr id="41" name="Flecha: a la derecha 40">
            <a:extLst>
              <a:ext uri="{FF2B5EF4-FFF2-40B4-BE49-F238E27FC236}">
                <a16:creationId xmlns:a16="http://schemas.microsoft.com/office/drawing/2014/main" id="{01924A31-766A-4FE8-BE86-9DB8C5918BD0}"/>
              </a:ext>
            </a:extLst>
          </p:cNvPr>
          <p:cNvSpPr/>
          <p:nvPr/>
        </p:nvSpPr>
        <p:spPr>
          <a:xfrm>
            <a:off x="2678522" y="-2050059"/>
            <a:ext cx="1144542" cy="400110"/>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CuadroTexto 41">
            <a:extLst>
              <a:ext uri="{FF2B5EF4-FFF2-40B4-BE49-F238E27FC236}">
                <a16:creationId xmlns:a16="http://schemas.microsoft.com/office/drawing/2014/main" id="{1F7C6B14-2356-4783-80AE-53CB19194D1D}"/>
              </a:ext>
            </a:extLst>
          </p:cNvPr>
          <p:cNvSpPr txBox="1"/>
          <p:nvPr/>
        </p:nvSpPr>
        <p:spPr>
          <a:xfrm>
            <a:off x="288758" y="-1130225"/>
            <a:ext cx="291556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Servidor dedicado</a:t>
            </a:r>
          </a:p>
        </p:txBody>
      </p:sp>
      <p:pic>
        <p:nvPicPr>
          <p:cNvPr id="43" name="Imagen 42">
            <a:extLst>
              <a:ext uri="{FF2B5EF4-FFF2-40B4-BE49-F238E27FC236}">
                <a16:creationId xmlns:a16="http://schemas.microsoft.com/office/drawing/2014/main" id="{7A93E47C-727E-41C8-9ADD-D5BB6B2EBCB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05713" y="-2712268"/>
            <a:ext cx="1616158" cy="1616158"/>
          </a:xfrm>
          <a:prstGeom prst="rect">
            <a:avLst/>
          </a:prstGeom>
        </p:spPr>
      </p:pic>
      <p:sp>
        <p:nvSpPr>
          <p:cNvPr id="44" name="CuadroTexto 43">
            <a:extLst>
              <a:ext uri="{FF2B5EF4-FFF2-40B4-BE49-F238E27FC236}">
                <a16:creationId xmlns:a16="http://schemas.microsoft.com/office/drawing/2014/main" id="{8D66C04B-CF10-4BCB-9121-93225AA80A06}"/>
              </a:ext>
            </a:extLst>
          </p:cNvPr>
          <p:cNvSpPr txBox="1"/>
          <p:nvPr/>
        </p:nvSpPr>
        <p:spPr>
          <a:xfrm>
            <a:off x="5004864" y="-1130225"/>
            <a:ext cx="113452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a:t>
            </a:r>
          </a:p>
        </p:txBody>
      </p:sp>
      <p:sp>
        <p:nvSpPr>
          <p:cNvPr id="45" name="Flecha: a la derecha 44">
            <a:extLst>
              <a:ext uri="{FF2B5EF4-FFF2-40B4-BE49-F238E27FC236}">
                <a16:creationId xmlns:a16="http://schemas.microsoft.com/office/drawing/2014/main" id="{388B1E8D-0B2A-439B-9C6B-A3EF9C358291}"/>
              </a:ext>
            </a:extLst>
          </p:cNvPr>
          <p:cNvSpPr/>
          <p:nvPr/>
        </p:nvSpPr>
        <p:spPr>
          <a:xfrm>
            <a:off x="6851714" y="-2050059"/>
            <a:ext cx="1144542" cy="400110"/>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6" name="Imagen 45">
            <a:extLst>
              <a:ext uri="{FF2B5EF4-FFF2-40B4-BE49-F238E27FC236}">
                <a16:creationId xmlns:a16="http://schemas.microsoft.com/office/drawing/2014/main" id="{68D7AE4B-D4C3-4650-A661-721D1276F31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62641" y="-2664881"/>
            <a:ext cx="1616158" cy="1616158"/>
          </a:xfrm>
          <a:prstGeom prst="rect">
            <a:avLst/>
          </a:prstGeom>
        </p:spPr>
      </p:pic>
      <p:sp>
        <p:nvSpPr>
          <p:cNvPr id="21" name="CuadroTexto 20">
            <a:extLst>
              <a:ext uri="{FF2B5EF4-FFF2-40B4-BE49-F238E27FC236}">
                <a16:creationId xmlns:a16="http://schemas.microsoft.com/office/drawing/2014/main" id="{C4223315-C265-4E03-9428-1415A5EE2CEA}"/>
              </a:ext>
            </a:extLst>
          </p:cNvPr>
          <p:cNvSpPr txBox="1"/>
          <p:nvPr/>
        </p:nvSpPr>
        <p:spPr>
          <a:xfrm>
            <a:off x="1294581" y="-6638126"/>
            <a:ext cx="457209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a:t>
            </a:r>
          </a:p>
        </p:txBody>
      </p:sp>
      <p:sp>
        <p:nvSpPr>
          <p:cNvPr id="23" name="CuadroTexto 22">
            <a:extLst>
              <a:ext uri="{FF2B5EF4-FFF2-40B4-BE49-F238E27FC236}">
                <a16:creationId xmlns:a16="http://schemas.microsoft.com/office/drawing/2014/main" id="{E883B407-5890-4ADA-88D5-BFCEB0123CCD}"/>
              </a:ext>
            </a:extLst>
          </p:cNvPr>
          <p:cNvSpPr txBox="1"/>
          <p:nvPr/>
        </p:nvSpPr>
        <p:spPr>
          <a:xfrm>
            <a:off x="9244279" y="-1009832"/>
            <a:ext cx="113452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API</a:t>
            </a:r>
          </a:p>
        </p:txBody>
      </p:sp>
      <p:pic>
        <p:nvPicPr>
          <p:cNvPr id="3" name="Imagen 2">
            <a:extLst>
              <a:ext uri="{FF2B5EF4-FFF2-40B4-BE49-F238E27FC236}">
                <a16:creationId xmlns:a16="http://schemas.microsoft.com/office/drawing/2014/main" id="{9CA129FF-5ABF-4D6D-82F1-E02749BD178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48367" y="1337797"/>
            <a:ext cx="889519" cy="889519"/>
          </a:xfrm>
          <a:prstGeom prst="rect">
            <a:avLst/>
          </a:prstGeom>
        </p:spPr>
      </p:pic>
      <p:sp>
        <p:nvSpPr>
          <p:cNvPr id="24" name="CuadroTexto 23">
            <a:extLst>
              <a:ext uri="{FF2B5EF4-FFF2-40B4-BE49-F238E27FC236}">
                <a16:creationId xmlns:a16="http://schemas.microsoft.com/office/drawing/2014/main" id="{64063A52-3B14-4FA9-B000-1A7E77441EAC}"/>
              </a:ext>
            </a:extLst>
          </p:cNvPr>
          <p:cNvSpPr txBox="1"/>
          <p:nvPr/>
        </p:nvSpPr>
        <p:spPr>
          <a:xfrm>
            <a:off x="2145241" y="1582502"/>
            <a:ext cx="111123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Auth</a:t>
            </a:r>
          </a:p>
        </p:txBody>
      </p:sp>
      <p:sp>
        <p:nvSpPr>
          <p:cNvPr id="25" name="CuadroTexto 24">
            <a:extLst>
              <a:ext uri="{FF2B5EF4-FFF2-40B4-BE49-F238E27FC236}">
                <a16:creationId xmlns:a16="http://schemas.microsoft.com/office/drawing/2014/main" id="{9CCCD765-599E-4395-A682-8E10933190B0}"/>
              </a:ext>
            </a:extLst>
          </p:cNvPr>
          <p:cNvSpPr txBox="1"/>
          <p:nvPr/>
        </p:nvSpPr>
        <p:spPr>
          <a:xfrm>
            <a:off x="1519094" y="2268689"/>
            <a:ext cx="214966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/auth/registro</a:t>
            </a:r>
          </a:p>
        </p:txBody>
      </p:sp>
      <p:sp>
        <p:nvSpPr>
          <p:cNvPr id="26" name="CuadroTexto 25">
            <a:extLst>
              <a:ext uri="{FF2B5EF4-FFF2-40B4-BE49-F238E27FC236}">
                <a16:creationId xmlns:a16="http://schemas.microsoft.com/office/drawing/2014/main" id="{0E2ADB0A-568E-42F3-985A-2C47DF3D1AB3}"/>
              </a:ext>
            </a:extLst>
          </p:cNvPr>
          <p:cNvSpPr txBox="1"/>
          <p:nvPr/>
        </p:nvSpPr>
        <p:spPr>
          <a:xfrm>
            <a:off x="1519094" y="2561586"/>
            <a:ext cx="243530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/auth/</a:t>
            </a:r>
            <a:r>
              <a:rPr lang="es-ES" sz="2000" dirty="0" err="1">
                <a:solidFill>
                  <a:schemeClr val="bg1"/>
                </a:solidFill>
                <a:latin typeface="Arial Black" panose="020B0A04020102020204" pitchFamily="34" charset="0"/>
              </a:rPr>
              <a:t>appLogin</a:t>
            </a:r>
            <a:endParaRPr lang="es-ES" sz="2000" dirty="0">
              <a:solidFill>
                <a:schemeClr val="bg1"/>
              </a:solidFill>
              <a:latin typeface="Arial Black" panose="020B0A04020102020204" pitchFamily="34" charset="0"/>
            </a:endParaRPr>
          </a:p>
        </p:txBody>
      </p:sp>
      <p:pic>
        <p:nvPicPr>
          <p:cNvPr id="4" name="Imagen 3">
            <a:extLst>
              <a:ext uri="{FF2B5EF4-FFF2-40B4-BE49-F238E27FC236}">
                <a16:creationId xmlns:a16="http://schemas.microsoft.com/office/drawing/2014/main" id="{2ED176E2-9CD9-4BA3-BDEA-36AEE89AF7C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3854179" y="1321194"/>
            <a:ext cx="889519" cy="889519"/>
          </a:xfrm>
          <a:prstGeom prst="rect">
            <a:avLst/>
          </a:prstGeom>
        </p:spPr>
      </p:pic>
      <p:sp>
        <p:nvSpPr>
          <p:cNvPr id="28" name="CuadroTexto 27">
            <a:extLst>
              <a:ext uri="{FF2B5EF4-FFF2-40B4-BE49-F238E27FC236}">
                <a16:creationId xmlns:a16="http://schemas.microsoft.com/office/drawing/2014/main" id="{30D50357-452C-4736-BADB-EB88E22CB1B1}"/>
              </a:ext>
            </a:extLst>
          </p:cNvPr>
          <p:cNvSpPr txBox="1"/>
          <p:nvPr/>
        </p:nvSpPr>
        <p:spPr>
          <a:xfrm>
            <a:off x="14933789" y="1565898"/>
            <a:ext cx="1506621"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Reservas</a:t>
            </a:r>
          </a:p>
        </p:txBody>
      </p:sp>
      <p:sp>
        <p:nvSpPr>
          <p:cNvPr id="29" name="CuadroTexto 28">
            <a:extLst>
              <a:ext uri="{FF2B5EF4-FFF2-40B4-BE49-F238E27FC236}">
                <a16:creationId xmlns:a16="http://schemas.microsoft.com/office/drawing/2014/main" id="{451FA7D0-9B16-46F2-A8D3-2098A6A2FF0A}"/>
              </a:ext>
            </a:extLst>
          </p:cNvPr>
          <p:cNvSpPr txBox="1"/>
          <p:nvPr/>
        </p:nvSpPr>
        <p:spPr>
          <a:xfrm>
            <a:off x="14542644" y="2251060"/>
            <a:ext cx="268914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/reservas/cliente</a:t>
            </a:r>
          </a:p>
        </p:txBody>
      </p:sp>
      <p:sp>
        <p:nvSpPr>
          <p:cNvPr id="31" name="CuadroTexto 30">
            <a:extLst>
              <a:ext uri="{FF2B5EF4-FFF2-40B4-BE49-F238E27FC236}">
                <a16:creationId xmlns:a16="http://schemas.microsoft.com/office/drawing/2014/main" id="{C749D967-666D-4FB4-BC08-1B5FF3CD2B49}"/>
              </a:ext>
            </a:extLst>
          </p:cNvPr>
          <p:cNvSpPr txBox="1"/>
          <p:nvPr/>
        </p:nvSpPr>
        <p:spPr>
          <a:xfrm>
            <a:off x="14542643" y="2508261"/>
            <a:ext cx="286318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/reservas/procesar</a:t>
            </a:r>
          </a:p>
        </p:txBody>
      </p:sp>
      <p:sp>
        <p:nvSpPr>
          <p:cNvPr id="32" name="CuadroTexto 31">
            <a:extLst>
              <a:ext uri="{FF2B5EF4-FFF2-40B4-BE49-F238E27FC236}">
                <a16:creationId xmlns:a16="http://schemas.microsoft.com/office/drawing/2014/main" id="{0E3C62F8-3F30-4CAA-85AE-E046C5F65AB5}"/>
              </a:ext>
            </a:extLst>
          </p:cNvPr>
          <p:cNvSpPr txBox="1"/>
          <p:nvPr/>
        </p:nvSpPr>
        <p:spPr>
          <a:xfrm>
            <a:off x="14542643" y="2793832"/>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/reservas/</a:t>
            </a:r>
            <a:r>
              <a:rPr lang="es-ES" sz="2000" dirty="0" err="1">
                <a:solidFill>
                  <a:schemeClr val="bg1"/>
                </a:solidFill>
                <a:latin typeface="Arial Black" panose="020B0A04020102020204" pitchFamily="34" charset="0"/>
              </a:rPr>
              <a:t>delete</a:t>
            </a:r>
            <a:endParaRPr lang="es-ES" sz="2000" dirty="0">
              <a:solidFill>
                <a:schemeClr val="bg1"/>
              </a:solidFill>
              <a:latin typeface="Arial Black" panose="020B0A04020102020204" pitchFamily="34" charset="0"/>
            </a:endParaRPr>
          </a:p>
        </p:txBody>
      </p:sp>
      <p:pic>
        <p:nvPicPr>
          <p:cNvPr id="8" name="Imagen 7">
            <a:extLst>
              <a:ext uri="{FF2B5EF4-FFF2-40B4-BE49-F238E27FC236}">
                <a16:creationId xmlns:a16="http://schemas.microsoft.com/office/drawing/2014/main" id="{F0188054-9A0E-48D1-A541-8105AE25027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764917" y="3709665"/>
            <a:ext cx="888940" cy="888940"/>
          </a:xfrm>
          <a:prstGeom prst="rect">
            <a:avLst/>
          </a:prstGeom>
        </p:spPr>
      </p:pic>
      <p:sp>
        <p:nvSpPr>
          <p:cNvPr id="47" name="CuadroTexto 46">
            <a:extLst>
              <a:ext uri="{FF2B5EF4-FFF2-40B4-BE49-F238E27FC236}">
                <a16:creationId xmlns:a16="http://schemas.microsoft.com/office/drawing/2014/main" id="{FCCA2123-0C7E-4EB1-9057-07E9DBDAB06D}"/>
              </a:ext>
            </a:extLst>
          </p:cNvPr>
          <p:cNvSpPr txBox="1"/>
          <p:nvPr/>
        </p:nvSpPr>
        <p:spPr>
          <a:xfrm>
            <a:off x="-2855425" y="3954080"/>
            <a:ext cx="1539204"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p>
        </p:txBody>
      </p:sp>
      <p:sp>
        <p:nvSpPr>
          <p:cNvPr id="48" name="CuadroTexto 47">
            <a:extLst>
              <a:ext uri="{FF2B5EF4-FFF2-40B4-BE49-F238E27FC236}">
                <a16:creationId xmlns:a16="http://schemas.microsoft.com/office/drawing/2014/main" id="{4F7CD23D-BE42-43CA-BEBD-62C07F825BF8}"/>
              </a:ext>
            </a:extLst>
          </p:cNvPr>
          <p:cNvSpPr txBox="1"/>
          <p:nvPr/>
        </p:nvSpPr>
        <p:spPr>
          <a:xfrm>
            <a:off x="-3344615" y="4622928"/>
            <a:ext cx="214966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p>
        </p:txBody>
      </p:sp>
      <p:sp>
        <p:nvSpPr>
          <p:cNvPr id="49" name="CuadroTexto 48">
            <a:extLst>
              <a:ext uri="{FF2B5EF4-FFF2-40B4-BE49-F238E27FC236}">
                <a16:creationId xmlns:a16="http://schemas.microsoft.com/office/drawing/2014/main" id="{4F5AEFC1-8A16-4FC9-8AA2-93300F1529DC}"/>
              </a:ext>
            </a:extLst>
          </p:cNvPr>
          <p:cNvSpPr txBox="1"/>
          <p:nvPr/>
        </p:nvSpPr>
        <p:spPr>
          <a:xfrm>
            <a:off x="-3355985" y="4912628"/>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/catalogo/app</a:t>
            </a:r>
          </a:p>
        </p:txBody>
      </p:sp>
      <p:pic>
        <p:nvPicPr>
          <p:cNvPr id="10" name="Imagen 9">
            <a:extLst>
              <a:ext uri="{FF2B5EF4-FFF2-40B4-BE49-F238E27FC236}">
                <a16:creationId xmlns:a16="http://schemas.microsoft.com/office/drawing/2014/main" id="{B163247B-C490-4E33-8EFF-C83E6695DF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758946" y="3444208"/>
            <a:ext cx="888940" cy="888940"/>
          </a:xfrm>
          <a:prstGeom prst="rect">
            <a:avLst/>
          </a:prstGeom>
        </p:spPr>
      </p:pic>
      <p:sp>
        <p:nvSpPr>
          <p:cNvPr id="50" name="CuadroTexto 49">
            <a:extLst>
              <a:ext uri="{FF2B5EF4-FFF2-40B4-BE49-F238E27FC236}">
                <a16:creationId xmlns:a16="http://schemas.microsoft.com/office/drawing/2014/main" id="{241200B0-5801-4E41-AE58-70E05B37FF70}"/>
              </a:ext>
            </a:extLst>
          </p:cNvPr>
          <p:cNvSpPr txBox="1"/>
          <p:nvPr/>
        </p:nvSpPr>
        <p:spPr>
          <a:xfrm>
            <a:off x="14743698" y="3691545"/>
            <a:ext cx="1539204"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Users</a:t>
            </a:r>
          </a:p>
        </p:txBody>
      </p:sp>
      <p:sp>
        <p:nvSpPr>
          <p:cNvPr id="51" name="CuadroTexto 50">
            <a:extLst>
              <a:ext uri="{FF2B5EF4-FFF2-40B4-BE49-F238E27FC236}">
                <a16:creationId xmlns:a16="http://schemas.microsoft.com/office/drawing/2014/main" id="{1F738D71-BC68-4A1B-A6F1-748FDACFBD01}"/>
              </a:ext>
            </a:extLst>
          </p:cNvPr>
          <p:cNvSpPr txBox="1"/>
          <p:nvPr/>
        </p:nvSpPr>
        <p:spPr>
          <a:xfrm>
            <a:off x="14447120" y="4367324"/>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/crear</a:t>
            </a:r>
          </a:p>
        </p:txBody>
      </p:sp>
      <p:sp>
        <p:nvSpPr>
          <p:cNvPr id="52" name="CuadroTexto 51">
            <a:extLst>
              <a:ext uri="{FF2B5EF4-FFF2-40B4-BE49-F238E27FC236}">
                <a16:creationId xmlns:a16="http://schemas.microsoft.com/office/drawing/2014/main" id="{C05A0A4A-17D0-4987-82E8-45C100A78D61}"/>
              </a:ext>
            </a:extLst>
          </p:cNvPr>
          <p:cNvSpPr txBox="1"/>
          <p:nvPr/>
        </p:nvSpPr>
        <p:spPr>
          <a:xfrm>
            <a:off x="1513409" y="2861324"/>
            <a:ext cx="243530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/auth/</a:t>
            </a:r>
            <a:r>
              <a:rPr lang="es-ES" sz="2000" dirty="0" err="1">
                <a:solidFill>
                  <a:schemeClr val="bg1"/>
                </a:solidFill>
                <a:latin typeface="Arial Black" panose="020B0A04020102020204" pitchFamily="34" charset="0"/>
              </a:rPr>
              <a:t>webLogin</a:t>
            </a:r>
            <a:endParaRPr lang="es-ES" sz="2000" dirty="0">
              <a:solidFill>
                <a:schemeClr val="bg1"/>
              </a:solidFill>
              <a:latin typeface="Arial Black" panose="020B0A04020102020204" pitchFamily="34" charset="0"/>
            </a:endParaRPr>
          </a:p>
        </p:txBody>
      </p:sp>
      <p:sp>
        <p:nvSpPr>
          <p:cNvPr id="53" name="CuadroTexto 52">
            <a:extLst>
              <a:ext uri="{FF2B5EF4-FFF2-40B4-BE49-F238E27FC236}">
                <a16:creationId xmlns:a16="http://schemas.microsoft.com/office/drawing/2014/main" id="{BCDE4806-C406-4DA0-BA77-940DC61F1691}"/>
              </a:ext>
            </a:extLst>
          </p:cNvPr>
          <p:cNvSpPr txBox="1"/>
          <p:nvPr/>
        </p:nvSpPr>
        <p:spPr>
          <a:xfrm>
            <a:off x="-3355985" y="5188673"/>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/catalogo/web</a:t>
            </a:r>
          </a:p>
        </p:txBody>
      </p:sp>
      <p:sp>
        <p:nvSpPr>
          <p:cNvPr id="54" name="CuadroTexto 53">
            <a:extLst>
              <a:ext uri="{FF2B5EF4-FFF2-40B4-BE49-F238E27FC236}">
                <a16:creationId xmlns:a16="http://schemas.microsoft.com/office/drawing/2014/main" id="{E5E5F590-8295-44D8-9F03-49F983191627}"/>
              </a:ext>
            </a:extLst>
          </p:cNvPr>
          <p:cNvSpPr txBox="1"/>
          <p:nvPr/>
        </p:nvSpPr>
        <p:spPr>
          <a:xfrm>
            <a:off x="-3361670" y="5458337"/>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/catalogo/crear</a:t>
            </a:r>
          </a:p>
        </p:txBody>
      </p:sp>
      <p:sp>
        <p:nvSpPr>
          <p:cNvPr id="55" name="CuadroTexto 54">
            <a:extLst>
              <a:ext uri="{FF2B5EF4-FFF2-40B4-BE49-F238E27FC236}">
                <a16:creationId xmlns:a16="http://schemas.microsoft.com/office/drawing/2014/main" id="{11DE262B-7196-40D9-BEAA-C530E54BF911}"/>
              </a:ext>
            </a:extLst>
          </p:cNvPr>
          <p:cNvSpPr txBox="1"/>
          <p:nvPr/>
        </p:nvSpPr>
        <p:spPr>
          <a:xfrm>
            <a:off x="-3386188" y="5732121"/>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/catalogo/{id}</a:t>
            </a:r>
          </a:p>
        </p:txBody>
      </p:sp>
      <p:sp>
        <p:nvSpPr>
          <p:cNvPr id="56" name="CuadroTexto 55">
            <a:extLst>
              <a:ext uri="{FF2B5EF4-FFF2-40B4-BE49-F238E27FC236}">
                <a16:creationId xmlns:a16="http://schemas.microsoft.com/office/drawing/2014/main" id="{83D7192D-FAE0-4002-A628-2893C6F0E128}"/>
              </a:ext>
            </a:extLst>
          </p:cNvPr>
          <p:cNvSpPr txBox="1"/>
          <p:nvPr/>
        </p:nvSpPr>
        <p:spPr>
          <a:xfrm>
            <a:off x="-3386188" y="6005033"/>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r>
              <a:rPr lang="es-ES" sz="2000" dirty="0" err="1">
                <a:solidFill>
                  <a:schemeClr val="bg1"/>
                </a:solidFill>
                <a:latin typeface="Arial Black" panose="020B0A04020102020204" pitchFamily="34" charset="0"/>
              </a:rPr>
              <a:t>act</a:t>
            </a:r>
            <a:endParaRPr lang="es-ES" sz="2000" dirty="0">
              <a:solidFill>
                <a:schemeClr val="bg1"/>
              </a:solidFill>
              <a:latin typeface="Arial Black" panose="020B0A04020102020204" pitchFamily="34" charset="0"/>
            </a:endParaRPr>
          </a:p>
        </p:txBody>
      </p:sp>
      <p:sp>
        <p:nvSpPr>
          <p:cNvPr id="57" name="CuadroTexto 56">
            <a:extLst>
              <a:ext uri="{FF2B5EF4-FFF2-40B4-BE49-F238E27FC236}">
                <a16:creationId xmlns:a16="http://schemas.microsoft.com/office/drawing/2014/main" id="{31C6C47A-54CD-499A-9649-6F49B58E1A92}"/>
              </a:ext>
            </a:extLst>
          </p:cNvPr>
          <p:cNvSpPr txBox="1"/>
          <p:nvPr/>
        </p:nvSpPr>
        <p:spPr>
          <a:xfrm>
            <a:off x="-3386189" y="6306802"/>
            <a:ext cx="296455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r>
              <a:rPr lang="es-ES" sz="2000" dirty="0" err="1">
                <a:solidFill>
                  <a:schemeClr val="bg1"/>
                </a:solidFill>
                <a:latin typeface="Arial Black" panose="020B0A04020102020204" pitchFamily="34" charset="0"/>
              </a:rPr>
              <a:t>actEstado</a:t>
            </a:r>
            <a:endParaRPr lang="es-ES" sz="2000" dirty="0">
              <a:solidFill>
                <a:schemeClr val="bg1"/>
              </a:solidFill>
              <a:latin typeface="Arial Black" panose="020B0A04020102020204" pitchFamily="34" charset="0"/>
            </a:endParaRPr>
          </a:p>
        </p:txBody>
      </p:sp>
      <p:sp>
        <p:nvSpPr>
          <p:cNvPr id="58" name="CuadroTexto 57">
            <a:extLst>
              <a:ext uri="{FF2B5EF4-FFF2-40B4-BE49-F238E27FC236}">
                <a16:creationId xmlns:a16="http://schemas.microsoft.com/office/drawing/2014/main" id="{1922A342-908B-46FD-8427-89E5A30EA13F}"/>
              </a:ext>
            </a:extLst>
          </p:cNvPr>
          <p:cNvSpPr txBox="1"/>
          <p:nvPr/>
        </p:nvSpPr>
        <p:spPr>
          <a:xfrm>
            <a:off x="14447119" y="4656092"/>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delete</a:t>
            </a:r>
            <a:endParaRPr lang="es-ES" sz="2000" dirty="0">
              <a:solidFill>
                <a:schemeClr val="bg1"/>
              </a:solidFill>
              <a:latin typeface="Arial Black" panose="020B0A04020102020204" pitchFamily="34" charset="0"/>
            </a:endParaRPr>
          </a:p>
        </p:txBody>
      </p:sp>
      <p:sp>
        <p:nvSpPr>
          <p:cNvPr id="59" name="CuadroTexto 58">
            <a:extLst>
              <a:ext uri="{FF2B5EF4-FFF2-40B4-BE49-F238E27FC236}">
                <a16:creationId xmlns:a16="http://schemas.microsoft.com/office/drawing/2014/main" id="{702624CA-D839-41C3-BA18-5E43BD47B9CF}"/>
              </a:ext>
            </a:extLst>
          </p:cNvPr>
          <p:cNvSpPr txBox="1"/>
          <p:nvPr/>
        </p:nvSpPr>
        <p:spPr>
          <a:xfrm>
            <a:off x="14447118" y="4944860"/>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act</a:t>
            </a:r>
            <a:endParaRPr lang="es-ES" sz="2000" dirty="0">
              <a:solidFill>
                <a:schemeClr val="bg1"/>
              </a:solidFill>
              <a:latin typeface="Arial Black" panose="020B0A04020102020204" pitchFamily="34" charset="0"/>
            </a:endParaRPr>
          </a:p>
        </p:txBody>
      </p:sp>
      <p:pic>
        <p:nvPicPr>
          <p:cNvPr id="12" name="Imagen 11">
            <a:extLst>
              <a:ext uri="{FF2B5EF4-FFF2-40B4-BE49-F238E27FC236}">
                <a16:creationId xmlns:a16="http://schemas.microsoft.com/office/drawing/2014/main" id="{4E20F52C-88A6-46B8-966F-B36589D1DEC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672161" y="1333171"/>
            <a:ext cx="889519" cy="889519"/>
          </a:xfrm>
          <a:prstGeom prst="rect">
            <a:avLst/>
          </a:prstGeom>
        </p:spPr>
      </p:pic>
      <p:sp>
        <p:nvSpPr>
          <p:cNvPr id="60" name="CuadroTexto 59">
            <a:extLst>
              <a:ext uri="{FF2B5EF4-FFF2-40B4-BE49-F238E27FC236}">
                <a16:creationId xmlns:a16="http://schemas.microsoft.com/office/drawing/2014/main" id="{082394F2-91DE-4459-B572-0A3823EB0CEA}"/>
              </a:ext>
            </a:extLst>
          </p:cNvPr>
          <p:cNvSpPr txBox="1"/>
          <p:nvPr/>
        </p:nvSpPr>
        <p:spPr>
          <a:xfrm>
            <a:off x="-6766314" y="1565898"/>
            <a:ext cx="181812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a:t>
            </a:r>
          </a:p>
        </p:txBody>
      </p:sp>
      <p:sp>
        <p:nvSpPr>
          <p:cNvPr id="61" name="CuadroTexto 60">
            <a:extLst>
              <a:ext uri="{FF2B5EF4-FFF2-40B4-BE49-F238E27FC236}">
                <a16:creationId xmlns:a16="http://schemas.microsoft.com/office/drawing/2014/main" id="{8C640FB1-16B2-419B-B984-2F563FDB9B16}"/>
              </a:ext>
            </a:extLst>
          </p:cNvPr>
          <p:cNvSpPr txBox="1"/>
          <p:nvPr/>
        </p:nvSpPr>
        <p:spPr>
          <a:xfrm>
            <a:off x="-7063593" y="2268689"/>
            <a:ext cx="268914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/solicitudes/crear</a:t>
            </a:r>
          </a:p>
        </p:txBody>
      </p:sp>
      <p:sp>
        <p:nvSpPr>
          <p:cNvPr id="62" name="CuadroTexto 61">
            <a:extLst>
              <a:ext uri="{FF2B5EF4-FFF2-40B4-BE49-F238E27FC236}">
                <a16:creationId xmlns:a16="http://schemas.microsoft.com/office/drawing/2014/main" id="{9E45DE67-0610-4D90-82A8-2B655ABFAE94}"/>
              </a:ext>
            </a:extLst>
          </p:cNvPr>
          <p:cNvSpPr txBox="1"/>
          <p:nvPr/>
        </p:nvSpPr>
        <p:spPr>
          <a:xfrm>
            <a:off x="-7063594" y="2551263"/>
            <a:ext cx="2998056"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a:t>
            </a:r>
            <a:r>
              <a:rPr lang="es-ES" sz="2000" dirty="0" err="1">
                <a:solidFill>
                  <a:schemeClr val="bg1"/>
                </a:solidFill>
                <a:latin typeface="Arial Black" panose="020B0A04020102020204" pitchFamily="34" charset="0"/>
              </a:rPr>
              <a:t>delete</a:t>
            </a:r>
            <a:endParaRPr lang="es-ES" sz="2000" dirty="0">
              <a:solidFill>
                <a:schemeClr val="bg1"/>
              </a:solidFill>
              <a:latin typeface="Arial Black" panose="020B0A04020102020204" pitchFamily="34" charset="0"/>
            </a:endParaRPr>
          </a:p>
        </p:txBody>
      </p:sp>
      <p:sp>
        <p:nvSpPr>
          <p:cNvPr id="63" name="CuadroTexto 62">
            <a:extLst>
              <a:ext uri="{FF2B5EF4-FFF2-40B4-BE49-F238E27FC236}">
                <a16:creationId xmlns:a16="http://schemas.microsoft.com/office/drawing/2014/main" id="{A8EC6874-D00C-417F-9925-2B8636C3D8C3}"/>
              </a:ext>
            </a:extLst>
          </p:cNvPr>
          <p:cNvSpPr txBox="1"/>
          <p:nvPr/>
        </p:nvSpPr>
        <p:spPr>
          <a:xfrm>
            <a:off x="-7065960" y="2805158"/>
            <a:ext cx="3121351"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/solicitudes/procesar</a:t>
            </a:r>
          </a:p>
        </p:txBody>
      </p:sp>
      <p:pic>
        <p:nvPicPr>
          <p:cNvPr id="14" name="Imagen 13">
            <a:extLst>
              <a:ext uri="{FF2B5EF4-FFF2-40B4-BE49-F238E27FC236}">
                <a16:creationId xmlns:a16="http://schemas.microsoft.com/office/drawing/2014/main" id="{88FF51D3-6CFD-4A27-A7D0-1D50BC25D07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8085123" y="1329070"/>
            <a:ext cx="889519" cy="889519"/>
          </a:xfrm>
          <a:prstGeom prst="rect">
            <a:avLst/>
          </a:prstGeom>
        </p:spPr>
      </p:pic>
      <p:sp>
        <p:nvSpPr>
          <p:cNvPr id="64" name="CuadroTexto 63">
            <a:extLst>
              <a:ext uri="{FF2B5EF4-FFF2-40B4-BE49-F238E27FC236}">
                <a16:creationId xmlns:a16="http://schemas.microsoft.com/office/drawing/2014/main" id="{48FE24E2-9AB9-498A-82BA-7FA0A9D0BBDC}"/>
              </a:ext>
            </a:extLst>
          </p:cNvPr>
          <p:cNvSpPr txBox="1"/>
          <p:nvPr/>
        </p:nvSpPr>
        <p:spPr>
          <a:xfrm>
            <a:off x="18974642" y="1565898"/>
            <a:ext cx="181812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a:t>
            </a:r>
          </a:p>
        </p:txBody>
      </p:sp>
      <p:sp>
        <p:nvSpPr>
          <p:cNvPr id="65" name="CuadroTexto 64">
            <a:extLst>
              <a:ext uri="{FF2B5EF4-FFF2-40B4-BE49-F238E27FC236}">
                <a16:creationId xmlns:a16="http://schemas.microsoft.com/office/drawing/2014/main" id="{0E214C31-B522-4C4A-A78C-AF26F63B6D52}"/>
              </a:ext>
            </a:extLst>
          </p:cNvPr>
          <p:cNvSpPr txBox="1"/>
          <p:nvPr/>
        </p:nvSpPr>
        <p:spPr>
          <a:xfrm>
            <a:off x="18644832" y="2268689"/>
            <a:ext cx="268914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/ventas</a:t>
            </a:r>
          </a:p>
        </p:txBody>
      </p:sp>
    </p:spTree>
    <p:extLst>
      <p:ext uri="{BB962C8B-B14F-4D97-AF65-F5344CB8AC3E}">
        <p14:creationId xmlns:p14="http://schemas.microsoft.com/office/powerpoint/2010/main" val="23925602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816055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2292894" y="-2069073"/>
            <a:ext cx="991572" cy="991572"/>
          </a:xfrm>
          <a:prstGeom prst="rect">
            <a:avLst/>
          </a:prstGeom>
        </p:spPr>
      </p:pic>
      <p:sp>
        <p:nvSpPr>
          <p:cNvPr id="34" name="CuadroTexto 33">
            <a:extLst>
              <a:ext uri="{FF2B5EF4-FFF2-40B4-BE49-F238E27FC236}">
                <a16:creationId xmlns:a16="http://schemas.microsoft.com/office/drawing/2014/main" id="{F855569C-E33F-4437-B158-659175DC86EB}"/>
              </a:ext>
            </a:extLst>
          </p:cNvPr>
          <p:cNvSpPr txBox="1"/>
          <p:nvPr/>
        </p:nvSpPr>
        <p:spPr>
          <a:xfrm>
            <a:off x="1967166" y="-4207564"/>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a:t>
            </a:r>
          </a:p>
        </p:txBody>
      </p:sp>
      <p:sp>
        <p:nvSpPr>
          <p:cNvPr id="22" name="CuadroTexto 21">
            <a:extLst>
              <a:ext uri="{FF2B5EF4-FFF2-40B4-BE49-F238E27FC236}">
                <a16:creationId xmlns:a16="http://schemas.microsoft.com/office/drawing/2014/main" id="{D1C98D71-836C-4670-9D9F-A1C0F4A2138B}"/>
              </a:ext>
            </a:extLst>
          </p:cNvPr>
          <p:cNvSpPr txBox="1"/>
          <p:nvPr/>
        </p:nvSpPr>
        <p:spPr>
          <a:xfrm>
            <a:off x="941700" y="-3139127"/>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Elementos principales:</a:t>
            </a:r>
          </a:p>
        </p:txBody>
      </p:sp>
      <p:pic>
        <p:nvPicPr>
          <p:cNvPr id="6" name="Imagen 5">
            <a:extLst>
              <a:ext uri="{FF2B5EF4-FFF2-40B4-BE49-F238E27FC236}">
                <a16:creationId xmlns:a16="http://schemas.microsoft.com/office/drawing/2014/main" id="{FBA3C531-E745-4F15-AFC6-F00247C7BD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546" y="-6834481"/>
            <a:ext cx="792821" cy="792821"/>
          </a:xfrm>
          <a:prstGeom prst="rect">
            <a:avLst/>
          </a:prstGeom>
        </p:spPr>
      </p:pic>
      <p:pic>
        <p:nvPicPr>
          <p:cNvPr id="33" name="Imagen 32">
            <a:extLst>
              <a:ext uri="{FF2B5EF4-FFF2-40B4-BE49-F238E27FC236}">
                <a16:creationId xmlns:a16="http://schemas.microsoft.com/office/drawing/2014/main" id="{AFBD712D-64E7-4673-AD95-5A02D7C726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3795" y="4915947"/>
            <a:ext cx="1053446" cy="1053446"/>
          </a:xfrm>
          <a:prstGeom prst="rect">
            <a:avLst/>
          </a:prstGeom>
        </p:spPr>
      </p:pic>
      <p:sp>
        <p:nvSpPr>
          <p:cNvPr id="35" name="CuadroTexto 34">
            <a:extLst>
              <a:ext uri="{FF2B5EF4-FFF2-40B4-BE49-F238E27FC236}">
                <a16:creationId xmlns:a16="http://schemas.microsoft.com/office/drawing/2014/main" id="{33B4F649-EB41-4BFD-B923-16E45D5FB536}"/>
              </a:ext>
            </a:extLst>
          </p:cNvPr>
          <p:cNvSpPr txBox="1"/>
          <p:nvPr/>
        </p:nvSpPr>
        <p:spPr>
          <a:xfrm>
            <a:off x="-6535010" y="5200402"/>
            <a:ext cx="483829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Comunicaciones mediante JSON</a:t>
            </a:r>
          </a:p>
        </p:txBody>
      </p:sp>
      <p:pic>
        <p:nvPicPr>
          <p:cNvPr id="36" name="Imagen 35">
            <a:extLst>
              <a:ext uri="{FF2B5EF4-FFF2-40B4-BE49-F238E27FC236}">
                <a16:creationId xmlns:a16="http://schemas.microsoft.com/office/drawing/2014/main" id="{F4EDB787-0415-4FBB-91D3-31668509D7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3968" y="224479"/>
            <a:ext cx="889519" cy="889519"/>
          </a:xfrm>
          <a:prstGeom prst="rect">
            <a:avLst/>
          </a:prstGeom>
        </p:spPr>
      </p:pic>
      <p:sp>
        <p:nvSpPr>
          <p:cNvPr id="37" name="CuadroTexto 36">
            <a:extLst>
              <a:ext uri="{FF2B5EF4-FFF2-40B4-BE49-F238E27FC236}">
                <a16:creationId xmlns:a16="http://schemas.microsoft.com/office/drawing/2014/main" id="{D9DDA100-B958-4E20-92FC-C85DD7C41BE1}"/>
              </a:ext>
            </a:extLst>
          </p:cNvPr>
          <p:cNvSpPr txBox="1"/>
          <p:nvPr/>
        </p:nvSpPr>
        <p:spPr>
          <a:xfrm>
            <a:off x="1294581" y="355457"/>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Endpoints disponibles</a:t>
            </a:r>
          </a:p>
        </p:txBody>
      </p:sp>
      <p:sp>
        <p:nvSpPr>
          <p:cNvPr id="38" name="CuadroTexto 37">
            <a:extLst>
              <a:ext uri="{FF2B5EF4-FFF2-40B4-BE49-F238E27FC236}">
                <a16:creationId xmlns:a16="http://schemas.microsoft.com/office/drawing/2014/main" id="{BE91DBA7-4D8C-41E7-BE80-2F2054EEC11E}"/>
              </a:ext>
            </a:extLst>
          </p:cNvPr>
          <p:cNvSpPr txBox="1"/>
          <p:nvPr/>
        </p:nvSpPr>
        <p:spPr>
          <a:xfrm>
            <a:off x="941700" y="-5751535"/>
            <a:ext cx="5762728"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Software usado para la accesibilidad en la red publica a servidores dedicados </a:t>
            </a:r>
          </a:p>
        </p:txBody>
      </p:sp>
      <p:sp>
        <p:nvSpPr>
          <p:cNvPr id="39" name="CuadroTexto 38">
            <a:extLst>
              <a:ext uri="{FF2B5EF4-FFF2-40B4-BE49-F238E27FC236}">
                <a16:creationId xmlns:a16="http://schemas.microsoft.com/office/drawing/2014/main" id="{FFB6891F-B557-4EFF-AFA5-6C13C9E8806B}"/>
              </a:ext>
            </a:extLst>
          </p:cNvPr>
          <p:cNvSpPr txBox="1"/>
          <p:nvPr/>
        </p:nvSpPr>
        <p:spPr>
          <a:xfrm>
            <a:off x="941700" y="-4444774"/>
            <a:ext cx="5762728"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 es capaz de proporcionar un “puente” para conectar un servidor dedicado privado a la red publica</a:t>
            </a:r>
          </a:p>
        </p:txBody>
      </p:sp>
      <p:pic>
        <p:nvPicPr>
          <p:cNvPr id="40" name="Imagen 39">
            <a:extLst>
              <a:ext uri="{FF2B5EF4-FFF2-40B4-BE49-F238E27FC236}">
                <a16:creationId xmlns:a16="http://schemas.microsoft.com/office/drawing/2014/main" id="{7A14AEB7-5D52-4D16-A00C-5ACE1C233BE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1700" y="-2527059"/>
            <a:ext cx="1204301" cy="1204301"/>
          </a:xfrm>
          <a:prstGeom prst="rect">
            <a:avLst/>
          </a:prstGeom>
        </p:spPr>
      </p:pic>
      <p:sp>
        <p:nvSpPr>
          <p:cNvPr id="41" name="Flecha: a la derecha 40">
            <a:extLst>
              <a:ext uri="{FF2B5EF4-FFF2-40B4-BE49-F238E27FC236}">
                <a16:creationId xmlns:a16="http://schemas.microsoft.com/office/drawing/2014/main" id="{01924A31-766A-4FE8-BE86-9DB8C5918BD0}"/>
              </a:ext>
            </a:extLst>
          </p:cNvPr>
          <p:cNvSpPr/>
          <p:nvPr/>
        </p:nvSpPr>
        <p:spPr>
          <a:xfrm>
            <a:off x="2678522" y="-2050059"/>
            <a:ext cx="1144542" cy="400110"/>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CuadroTexto 41">
            <a:extLst>
              <a:ext uri="{FF2B5EF4-FFF2-40B4-BE49-F238E27FC236}">
                <a16:creationId xmlns:a16="http://schemas.microsoft.com/office/drawing/2014/main" id="{1F7C6B14-2356-4783-80AE-53CB19194D1D}"/>
              </a:ext>
            </a:extLst>
          </p:cNvPr>
          <p:cNvSpPr txBox="1"/>
          <p:nvPr/>
        </p:nvSpPr>
        <p:spPr>
          <a:xfrm>
            <a:off x="288758" y="-1130225"/>
            <a:ext cx="291556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Servidor dedicado</a:t>
            </a:r>
          </a:p>
        </p:txBody>
      </p:sp>
      <p:pic>
        <p:nvPicPr>
          <p:cNvPr id="43" name="Imagen 42">
            <a:extLst>
              <a:ext uri="{FF2B5EF4-FFF2-40B4-BE49-F238E27FC236}">
                <a16:creationId xmlns:a16="http://schemas.microsoft.com/office/drawing/2014/main" id="{7A93E47C-727E-41C8-9ADD-D5BB6B2EBCB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05713" y="-2712268"/>
            <a:ext cx="1616158" cy="1616158"/>
          </a:xfrm>
          <a:prstGeom prst="rect">
            <a:avLst/>
          </a:prstGeom>
        </p:spPr>
      </p:pic>
      <p:sp>
        <p:nvSpPr>
          <p:cNvPr id="44" name="CuadroTexto 43">
            <a:extLst>
              <a:ext uri="{FF2B5EF4-FFF2-40B4-BE49-F238E27FC236}">
                <a16:creationId xmlns:a16="http://schemas.microsoft.com/office/drawing/2014/main" id="{8D66C04B-CF10-4BCB-9121-93225AA80A06}"/>
              </a:ext>
            </a:extLst>
          </p:cNvPr>
          <p:cNvSpPr txBox="1"/>
          <p:nvPr/>
        </p:nvSpPr>
        <p:spPr>
          <a:xfrm>
            <a:off x="5004864" y="-1130225"/>
            <a:ext cx="113452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a:t>
            </a:r>
          </a:p>
        </p:txBody>
      </p:sp>
      <p:sp>
        <p:nvSpPr>
          <p:cNvPr id="45" name="Flecha: a la derecha 44">
            <a:extLst>
              <a:ext uri="{FF2B5EF4-FFF2-40B4-BE49-F238E27FC236}">
                <a16:creationId xmlns:a16="http://schemas.microsoft.com/office/drawing/2014/main" id="{388B1E8D-0B2A-439B-9C6B-A3EF9C358291}"/>
              </a:ext>
            </a:extLst>
          </p:cNvPr>
          <p:cNvSpPr/>
          <p:nvPr/>
        </p:nvSpPr>
        <p:spPr>
          <a:xfrm>
            <a:off x="6851714" y="-2050059"/>
            <a:ext cx="1144542" cy="400110"/>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6" name="Imagen 45">
            <a:extLst>
              <a:ext uri="{FF2B5EF4-FFF2-40B4-BE49-F238E27FC236}">
                <a16:creationId xmlns:a16="http://schemas.microsoft.com/office/drawing/2014/main" id="{68D7AE4B-D4C3-4650-A661-721D1276F31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62641" y="-2664881"/>
            <a:ext cx="1616158" cy="1616158"/>
          </a:xfrm>
          <a:prstGeom prst="rect">
            <a:avLst/>
          </a:prstGeom>
        </p:spPr>
      </p:pic>
      <p:sp>
        <p:nvSpPr>
          <p:cNvPr id="21" name="CuadroTexto 20">
            <a:extLst>
              <a:ext uri="{FF2B5EF4-FFF2-40B4-BE49-F238E27FC236}">
                <a16:creationId xmlns:a16="http://schemas.microsoft.com/office/drawing/2014/main" id="{C4223315-C265-4E03-9428-1415A5EE2CEA}"/>
              </a:ext>
            </a:extLst>
          </p:cNvPr>
          <p:cNvSpPr txBox="1"/>
          <p:nvPr/>
        </p:nvSpPr>
        <p:spPr>
          <a:xfrm>
            <a:off x="1294581" y="-6638126"/>
            <a:ext cx="457209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a:t>
            </a:r>
          </a:p>
        </p:txBody>
      </p:sp>
      <p:sp>
        <p:nvSpPr>
          <p:cNvPr id="23" name="CuadroTexto 22">
            <a:extLst>
              <a:ext uri="{FF2B5EF4-FFF2-40B4-BE49-F238E27FC236}">
                <a16:creationId xmlns:a16="http://schemas.microsoft.com/office/drawing/2014/main" id="{E883B407-5890-4ADA-88D5-BFCEB0123CCD}"/>
              </a:ext>
            </a:extLst>
          </p:cNvPr>
          <p:cNvSpPr txBox="1"/>
          <p:nvPr/>
        </p:nvSpPr>
        <p:spPr>
          <a:xfrm>
            <a:off x="9244279" y="-1009832"/>
            <a:ext cx="113452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API</a:t>
            </a:r>
          </a:p>
        </p:txBody>
      </p:sp>
      <p:pic>
        <p:nvPicPr>
          <p:cNvPr id="3" name="Imagen 2">
            <a:extLst>
              <a:ext uri="{FF2B5EF4-FFF2-40B4-BE49-F238E27FC236}">
                <a16:creationId xmlns:a16="http://schemas.microsoft.com/office/drawing/2014/main" id="{9CA129FF-5ABF-4D6D-82F1-E02749BD178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01866" y="1337797"/>
            <a:ext cx="889519" cy="889519"/>
          </a:xfrm>
          <a:prstGeom prst="rect">
            <a:avLst/>
          </a:prstGeom>
        </p:spPr>
      </p:pic>
      <p:sp>
        <p:nvSpPr>
          <p:cNvPr id="24" name="CuadroTexto 23">
            <a:extLst>
              <a:ext uri="{FF2B5EF4-FFF2-40B4-BE49-F238E27FC236}">
                <a16:creationId xmlns:a16="http://schemas.microsoft.com/office/drawing/2014/main" id="{64063A52-3B14-4FA9-B000-1A7E77441EAC}"/>
              </a:ext>
            </a:extLst>
          </p:cNvPr>
          <p:cNvSpPr txBox="1"/>
          <p:nvPr/>
        </p:nvSpPr>
        <p:spPr>
          <a:xfrm>
            <a:off x="2298740" y="1582502"/>
            <a:ext cx="111123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Auth</a:t>
            </a:r>
          </a:p>
        </p:txBody>
      </p:sp>
      <p:sp>
        <p:nvSpPr>
          <p:cNvPr id="25" name="CuadroTexto 24">
            <a:extLst>
              <a:ext uri="{FF2B5EF4-FFF2-40B4-BE49-F238E27FC236}">
                <a16:creationId xmlns:a16="http://schemas.microsoft.com/office/drawing/2014/main" id="{9CCCD765-599E-4395-A682-8E10933190B0}"/>
              </a:ext>
            </a:extLst>
          </p:cNvPr>
          <p:cNvSpPr txBox="1"/>
          <p:nvPr/>
        </p:nvSpPr>
        <p:spPr>
          <a:xfrm>
            <a:off x="1672593" y="2268689"/>
            <a:ext cx="214966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/auth/registro</a:t>
            </a:r>
          </a:p>
        </p:txBody>
      </p:sp>
      <p:sp>
        <p:nvSpPr>
          <p:cNvPr id="26" name="CuadroTexto 25">
            <a:extLst>
              <a:ext uri="{FF2B5EF4-FFF2-40B4-BE49-F238E27FC236}">
                <a16:creationId xmlns:a16="http://schemas.microsoft.com/office/drawing/2014/main" id="{0E2ADB0A-568E-42F3-985A-2C47DF3D1AB3}"/>
              </a:ext>
            </a:extLst>
          </p:cNvPr>
          <p:cNvSpPr txBox="1"/>
          <p:nvPr/>
        </p:nvSpPr>
        <p:spPr>
          <a:xfrm>
            <a:off x="1672593" y="2561586"/>
            <a:ext cx="243530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/auth/</a:t>
            </a:r>
            <a:r>
              <a:rPr lang="es-ES" sz="2000" dirty="0" err="1">
                <a:solidFill>
                  <a:schemeClr val="bg1"/>
                </a:solidFill>
                <a:latin typeface="Arial Black" panose="020B0A04020102020204" pitchFamily="34" charset="0"/>
              </a:rPr>
              <a:t>appLogin</a:t>
            </a:r>
            <a:endParaRPr lang="es-ES" sz="2000" dirty="0">
              <a:solidFill>
                <a:schemeClr val="bg1"/>
              </a:solidFill>
              <a:latin typeface="Arial Black" panose="020B0A04020102020204" pitchFamily="34" charset="0"/>
            </a:endParaRPr>
          </a:p>
        </p:txBody>
      </p:sp>
      <p:pic>
        <p:nvPicPr>
          <p:cNvPr id="4" name="Imagen 3">
            <a:extLst>
              <a:ext uri="{FF2B5EF4-FFF2-40B4-BE49-F238E27FC236}">
                <a16:creationId xmlns:a16="http://schemas.microsoft.com/office/drawing/2014/main" id="{2ED176E2-9CD9-4BA3-BDEA-36AEE89AF7C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11561" y="1321194"/>
            <a:ext cx="889519" cy="889519"/>
          </a:xfrm>
          <a:prstGeom prst="rect">
            <a:avLst/>
          </a:prstGeom>
        </p:spPr>
      </p:pic>
      <p:sp>
        <p:nvSpPr>
          <p:cNvPr id="28" name="CuadroTexto 27">
            <a:extLst>
              <a:ext uri="{FF2B5EF4-FFF2-40B4-BE49-F238E27FC236}">
                <a16:creationId xmlns:a16="http://schemas.microsoft.com/office/drawing/2014/main" id="{30D50357-452C-4736-BADB-EB88E22CB1B1}"/>
              </a:ext>
            </a:extLst>
          </p:cNvPr>
          <p:cNvSpPr txBox="1"/>
          <p:nvPr/>
        </p:nvSpPr>
        <p:spPr>
          <a:xfrm>
            <a:off x="7391171" y="1565898"/>
            <a:ext cx="1506621"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Reservas</a:t>
            </a:r>
          </a:p>
        </p:txBody>
      </p:sp>
      <p:sp>
        <p:nvSpPr>
          <p:cNvPr id="29" name="CuadroTexto 28">
            <a:extLst>
              <a:ext uri="{FF2B5EF4-FFF2-40B4-BE49-F238E27FC236}">
                <a16:creationId xmlns:a16="http://schemas.microsoft.com/office/drawing/2014/main" id="{451FA7D0-9B16-46F2-A8D3-2098A6A2FF0A}"/>
              </a:ext>
            </a:extLst>
          </p:cNvPr>
          <p:cNvSpPr txBox="1"/>
          <p:nvPr/>
        </p:nvSpPr>
        <p:spPr>
          <a:xfrm>
            <a:off x="7000026" y="2251060"/>
            <a:ext cx="268914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/reservas/cliente</a:t>
            </a:r>
          </a:p>
        </p:txBody>
      </p:sp>
      <p:sp>
        <p:nvSpPr>
          <p:cNvPr id="31" name="CuadroTexto 30">
            <a:extLst>
              <a:ext uri="{FF2B5EF4-FFF2-40B4-BE49-F238E27FC236}">
                <a16:creationId xmlns:a16="http://schemas.microsoft.com/office/drawing/2014/main" id="{C749D967-666D-4FB4-BC08-1B5FF3CD2B49}"/>
              </a:ext>
            </a:extLst>
          </p:cNvPr>
          <p:cNvSpPr txBox="1"/>
          <p:nvPr/>
        </p:nvSpPr>
        <p:spPr>
          <a:xfrm>
            <a:off x="7000025" y="2508261"/>
            <a:ext cx="286318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/reservas/procesar</a:t>
            </a:r>
          </a:p>
        </p:txBody>
      </p:sp>
      <p:sp>
        <p:nvSpPr>
          <p:cNvPr id="32" name="CuadroTexto 31">
            <a:extLst>
              <a:ext uri="{FF2B5EF4-FFF2-40B4-BE49-F238E27FC236}">
                <a16:creationId xmlns:a16="http://schemas.microsoft.com/office/drawing/2014/main" id="{0E3C62F8-3F30-4CAA-85AE-E046C5F65AB5}"/>
              </a:ext>
            </a:extLst>
          </p:cNvPr>
          <p:cNvSpPr txBox="1"/>
          <p:nvPr/>
        </p:nvSpPr>
        <p:spPr>
          <a:xfrm>
            <a:off x="7000025" y="2793832"/>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/reservas/</a:t>
            </a:r>
            <a:r>
              <a:rPr lang="es-ES" sz="2000" dirty="0" err="1">
                <a:solidFill>
                  <a:schemeClr val="bg1"/>
                </a:solidFill>
                <a:latin typeface="Arial Black" panose="020B0A04020102020204" pitchFamily="34" charset="0"/>
              </a:rPr>
              <a:t>delete</a:t>
            </a:r>
            <a:endParaRPr lang="es-ES" sz="2000" dirty="0">
              <a:solidFill>
                <a:schemeClr val="bg1"/>
              </a:solidFill>
              <a:latin typeface="Arial Black" panose="020B0A04020102020204" pitchFamily="34" charset="0"/>
            </a:endParaRPr>
          </a:p>
        </p:txBody>
      </p:sp>
      <p:pic>
        <p:nvPicPr>
          <p:cNvPr id="8" name="Imagen 7">
            <a:extLst>
              <a:ext uri="{FF2B5EF4-FFF2-40B4-BE49-F238E27FC236}">
                <a16:creationId xmlns:a16="http://schemas.microsoft.com/office/drawing/2014/main" id="{F0188054-9A0E-48D1-A541-8105AE25027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764917" y="3709665"/>
            <a:ext cx="888940" cy="888940"/>
          </a:xfrm>
          <a:prstGeom prst="rect">
            <a:avLst/>
          </a:prstGeom>
        </p:spPr>
      </p:pic>
      <p:sp>
        <p:nvSpPr>
          <p:cNvPr id="47" name="CuadroTexto 46">
            <a:extLst>
              <a:ext uri="{FF2B5EF4-FFF2-40B4-BE49-F238E27FC236}">
                <a16:creationId xmlns:a16="http://schemas.microsoft.com/office/drawing/2014/main" id="{FCCA2123-0C7E-4EB1-9057-07E9DBDAB06D}"/>
              </a:ext>
            </a:extLst>
          </p:cNvPr>
          <p:cNvSpPr txBox="1"/>
          <p:nvPr/>
        </p:nvSpPr>
        <p:spPr>
          <a:xfrm>
            <a:off x="-2855425" y="3954080"/>
            <a:ext cx="1539204"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p>
        </p:txBody>
      </p:sp>
      <p:sp>
        <p:nvSpPr>
          <p:cNvPr id="48" name="CuadroTexto 47">
            <a:extLst>
              <a:ext uri="{FF2B5EF4-FFF2-40B4-BE49-F238E27FC236}">
                <a16:creationId xmlns:a16="http://schemas.microsoft.com/office/drawing/2014/main" id="{4F7CD23D-BE42-43CA-BEBD-62C07F825BF8}"/>
              </a:ext>
            </a:extLst>
          </p:cNvPr>
          <p:cNvSpPr txBox="1"/>
          <p:nvPr/>
        </p:nvSpPr>
        <p:spPr>
          <a:xfrm>
            <a:off x="-3344615" y="4622928"/>
            <a:ext cx="214966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p>
        </p:txBody>
      </p:sp>
      <p:sp>
        <p:nvSpPr>
          <p:cNvPr id="49" name="CuadroTexto 48">
            <a:extLst>
              <a:ext uri="{FF2B5EF4-FFF2-40B4-BE49-F238E27FC236}">
                <a16:creationId xmlns:a16="http://schemas.microsoft.com/office/drawing/2014/main" id="{4F5AEFC1-8A16-4FC9-8AA2-93300F1529DC}"/>
              </a:ext>
            </a:extLst>
          </p:cNvPr>
          <p:cNvSpPr txBox="1"/>
          <p:nvPr/>
        </p:nvSpPr>
        <p:spPr>
          <a:xfrm>
            <a:off x="-3355985" y="4912628"/>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/catalogo/app</a:t>
            </a:r>
          </a:p>
        </p:txBody>
      </p:sp>
      <p:pic>
        <p:nvPicPr>
          <p:cNvPr id="10" name="Imagen 9">
            <a:extLst>
              <a:ext uri="{FF2B5EF4-FFF2-40B4-BE49-F238E27FC236}">
                <a16:creationId xmlns:a16="http://schemas.microsoft.com/office/drawing/2014/main" id="{B163247B-C490-4E33-8EFF-C83E6695DF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758946" y="3444208"/>
            <a:ext cx="888940" cy="888940"/>
          </a:xfrm>
          <a:prstGeom prst="rect">
            <a:avLst/>
          </a:prstGeom>
        </p:spPr>
      </p:pic>
      <p:sp>
        <p:nvSpPr>
          <p:cNvPr id="50" name="CuadroTexto 49">
            <a:extLst>
              <a:ext uri="{FF2B5EF4-FFF2-40B4-BE49-F238E27FC236}">
                <a16:creationId xmlns:a16="http://schemas.microsoft.com/office/drawing/2014/main" id="{241200B0-5801-4E41-AE58-70E05B37FF70}"/>
              </a:ext>
            </a:extLst>
          </p:cNvPr>
          <p:cNvSpPr txBox="1"/>
          <p:nvPr/>
        </p:nvSpPr>
        <p:spPr>
          <a:xfrm>
            <a:off x="14743698" y="3691545"/>
            <a:ext cx="1539204"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Users</a:t>
            </a:r>
          </a:p>
        </p:txBody>
      </p:sp>
      <p:sp>
        <p:nvSpPr>
          <p:cNvPr id="51" name="CuadroTexto 50">
            <a:extLst>
              <a:ext uri="{FF2B5EF4-FFF2-40B4-BE49-F238E27FC236}">
                <a16:creationId xmlns:a16="http://schemas.microsoft.com/office/drawing/2014/main" id="{1F738D71-BC68-4A1B-A6F1-748FDACFBD01}"/>
              </a:ext>
            </a:extLst>
          </p:cNvPr>
          <p:cNvSpPr txBox="1"/>
          <p:nvPr/>
        </p:nvSpPr>
        <p:spPr>
          <a:xfrm>
            <a:off x="14447120" y="4367324"/>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/crear</a:t>
            </a:r>
          </a:p>
        </p:txBody>
      </p:sp>
      <p:sp>
        <p:nvSpPr>
          <p:cNvPr id="52" name="CuadroTexto 51">
            <a:extLst>
              <a:ext uri="{FF2B5EF4-FFF2-40B4-BE49-F238E27FC236}">
                <a16:creationId xmlns:a16="http://schemas.microsoft.com/office/drawing/2014/main" id="{C05A0A4A-17D0-4987-82E8-45C100A78D61}"/>
              </a:ext>
            </a:extLst>
          </p:cNvPr>
          <p:cNvSpPr txBox="1"/>
          <p:nvPr/>
        </p:nvSpPr>
        <p:spPr>
          <a:xfrm>
            <a:off x="1666908" y="2861324"/>
            <a:ext cx="243530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/auth/</a:t>
            </a:r>
            <a:r>
              <a:rPr lang="es-ES" sz="2000" dirty="0" err="1">
                <a:solidFill>
                  <a:schemeClr val="bg1"/>
                </a:solidFill>
                <a:latin typeface="Arial Black" panose="020B0A04020102020204" pitchFamily="34" charset="0"/>
              </a:rPr>
              <a:t>webLogin</a:t>
            </a:r>
            <a:endParaRPr lang="es-ES" sz="2000" dirty="0">
              <a:solidFill>
                <a:schemeClr val="bg1"/>
              </a:solidFill>
              <a:latin typeface="Arial Black" panose="020B0A04020102020204" pitchFamily="34" charset="0"/>
            </a:endParaRPr>
          </a:p>
        </p:txBody>
      </p:sp>
      <p:sp>
        <p:nvSpPr>
          <p:cNvPr id="53" name="CuadroTexto 52">
            <a:extLst>
              <a:ext uri="{FF2B5EF4-FFF2-40B4-BE49-F238E27FC236}">
                <a16:creationId xmlns:a16="http://schemas.microsoft.com/office/drawing/2014/main" id="{BCDE4806-C406-4DA0-BA77-940DC61F1691}"/>
              </a:ext>
            </a:extLst>
          </p:cNvPr>
          <p:cNvSpPr txBox="1"/>
          <p:nvPr/>
        </p:nvSpPr>
        <p:spPr>
          <a:xfrm>
            <a:off x="-3355985" y="5188673"/>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/catalogo/web</a:t>
            </a:r>
          </a:p>
        </p:txBody>
      </p:sp>
      <p:sp>
        <p:nvSpPr>
          <p:cNvPr id="54" name="CuadroTexto 53">
            <a:extLst>
              <a:ext uri="{FF2B5EF4-FFF2-40B4-BE49-F238E27FC236}">
                <a16:creationId xmlns:a16="http://schemas.microsoft.com/office/drawing/2014/main" id="{E5E5F590-8295-44D8-9F03-49F983191627}"/>
              </a:ext>
            </a:extLst>
          </p:cNvPr>
          <p:cNvSpPr txBox="1"/>
          <p:nvPr/>
        </p:nvSpPr>
        <p:spPr>
          <a:xfrm>
            <a:off x="-3361670" y="5458337"/>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/catalogo/crear</a:t>
            </a:r>
          </a:p>
        </p:txBody>
      </p:sp>
      <p:sp>
        <p:nvSpPr>
          <p:cNvPr id="55" name="CuadroTexto 54">
            <a:extLst>
              <a:ext uri="{FF2B5EF4-FFF2-40B4-BE49-F238E27FC236}">
                <a16:creationId xmlns:a16="http://schemas.microsoft.com/office/drawing/2014/main" id="{11DE262B-7196-40D9-BEAA-C530E54BF911}"/>
              </a:ext>
            </a:extLst>
          </p:cNvPr>
          <p:cNvSpPr txBox="1"/>
          <p:nvPr/>
        </p:nvSpPr>
        <p:spPr>
          <a:xfrm>
            <a:off x="-3386188" y="5732121"/>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/catalogo/{id}</a:t>
            </a:r>
          </a:p>
        </p:txBody>
      </p:sp>
      <p:sp>
        <p:nvSpPr>
          <p:cNvPr id="56" name="CuadroTexto 55">
            <a:extLst>
              <a:ext uri="{FF2B5EF4-FFF2-40B4-BE49-F238E27FC236}">
                <a16:creationId xmlns:a16="http://schemas.microsoft.com/office/drawing/2014/main" id="{83D7192D-FAE0-4002-A628-2893C6F0E128}"/>
              </a:ext>
            </a:extLst>
          </p:cNvPr>
          <p:cNvSpPr txBox="1"/>
          <p:nvPr/>
        </p:nvSpPr>
        <p:spPr>
          <a:xfrm>
            <a:off x="-3386188" y="6005033"/>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r>
              <a:rPr lang="es-ES" sz="2000" dirty="0" err="1">
                <a:solidFill>
                  <a:schemeClr val="bg1"/>
                </a:solidFill>
                <a:latin typeface="Arial Black" panose="020B0A04020102020204" pitchFamily="34" charset="0"/>
              </a:rPr>
              <a:t>act</a:t>
            </a:r>
            <a:endParaRPr lang="es-ES" sz="2000" dirty="0">
              <a:solidFill>
                <a:schemeClr val="bg1"/>
              </a:solidFill>
              <a:latin typeface="Arial Black" panose="020B0A04020102020204" pitchFamily="34" charset="0"/>
            </a:endParaRPr>
          </a:p>
        </p:txBody>
      </p:sp>
      <p:sp>
        <p:nvSpPr>
          <p:cNvPr id="57" name="CuadroTexto 56">
            <a:extLst>
              <a:ext uri="{FF2B5EF4-FFF2-40B4-BE49-F238E27FC236}">
                <a16:creationId xmlns:a16="http://schemas.microsoft.com/office/drawing/2014/main" id="{31C6C47A-54CD-499A-9649-6F49B58E1A92}"/>
              </a:ext>
            </a:extLst>
          </p:cNvPr>
          <p:cNvSpPr txBox="1"/>
          <p:nvPr/>
        </p:nvSpPr>
        <p:spPr>
          <a:xfrm>
            <a:off x="-3386189" y="6306802"/>
            <a:ext cx="296455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r>
              <a:rPr lang="es-ES" sz="2000" dirty="0" err="1">
                <a:solidFill>
                  <a:schemeClr val="bg1"/>
                </a:solidFill>
                <a:latin typeface="Arial Black" panose="020B0A04020102020204" pitchFamily="34" charset="0"/>
              </a:rPr>
              <a:t>actEstado</a:t>
            </a:r>
            <a:endParaRPr lang="es-ES" sz="2000" dirty="0">
              <a:solidFill>
                <a:schemeClr val="bg1"/>
              </a:solidFill>
              <a:latin typeface="Arial Black" panose="020B0A04020102020204" pitchFamily="34" charset="0"/>
            </a:endParaRPr>
          </a:p>
        </p:txBody>
      </p:sp>
      <p:sp>
        <p:nvSpPr>
          <p:cNvPr id="58" name="CuadroTexto 57">
            <a:extLst>
              <a:ext uri="{FF2B5EF4-FFF2-40B4-BE49-F238E27FC236}">
                <a16:creationId xmlns:a16="http://schemas.microsoft.com/office/drawing/2014/main" id="{1922A342-908B-46FD-8427-89E5A30EA13F}"/>
              </a:ext>
            </a:extLst>
          </p:cNvPr>
          <p:cNvSpPr txBox="1"/>
          <p:nvPr/>
        </p:nvSpPr>
        <p:spPr>
          <a:xfrm>
            <a:off x="14447119" y="4656092"/>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delete</a:t>
            </a:r>
            <a:endParaRPr lang="es-ES" sz="2000" dirty="0">
              <a:solidFill>
                <a:schemeClr val="bg1"/>
              </a:solidFill>
              <a:latin typeface="Arial Black" panose="020B0A04020102020204" pitchFamily="34" charset="0"/>
            </a:endParaRPr>
          </a:p>
        </p:txBody>
      </p:sp>
      <p:sp>
        <p:nvSpPr>
          <p:cNvPr id="59" name="CuadroTexto 58">
            <a:extLst>
              <a:ext uri="{FF2B5EF4-FFF2-40B4-BE49-F238E27FC236}">
                <a16:creationId xmlns:a16="http://schemas.microsoft.com/office/drawing/2014/main" id="{702624CA-D839-41C3-BA18-5E43BD47B9CF}"/>
              </a:ext>
            </a:extLst>
          </p:cNvPr>
          <p:cNvSpPr txBox="1"/>
          <p:nvPr/>
        </p:nvSpPr>
        <p:spPr>
          <a:xfrm>
            <a:off x="14447118" y="4944860"/>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act</a:t>
            </a:r>
            <a:endParaRPr lang="es-ES" sz="2000" dirty="0">
              <a:solidFill>
                <a:schemeClr val="bg1"/>
              </a:solidFill>
              <a:latin typeface="Arial Black" panose="020B0A04020102020204" pitchFamily="34" charset="0"/>
            </a:endParaRPr>
          </a:p>
        </p:txBody>
      </p:sp>
      <p:pic>
        <p:nvPicPr>
          <p:cNvPr id="12" name="Imagen 11">
            <a:extLst>
              <a:ext uri="{FF2B5EF4-FFF2-40B4-BE49-F238E27FC236}">
                <a16:creationId xmlns:a16="http://schemas.microsoft.com/office/drawing/2014/main" id="{4E20F52C-88A6-46B8-966F-B36589D1DEC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672161" y="1333171"/>
            <a:ext cx="889519" cy="889519"/>
          </a:xfrm>
          <a:prstGeom prst="rect">
            <a:avLst/>
          </a:prstGeom>
        </p:spPr>
      </p:pic>
      <p:sp>
        <p:nvSpPr>
          <p:cNvPr id="60" name="CuadroTexto 59">
            <a:extLst>
              <a:ext uri="{FF2B5EF4-FFF2-40B4-BE49-F238E27FC236}">
                <a16:creationId xmlns:a16="http://schemas.microsoft.com/office/drawing/2014/main" id="{082394F2-91DE-4459-B572-0A3823EB0CEA}"/>
              </a:ext>
            </a:extLst>
          </p:cNvPr>
          <p:cNvSpPr txBox="1"/>
          <p:nvPr/>
        </p:nvSpPr>
        <p:spPr>
          <a:xfrm>
            <a:off x="-6766314" y="1565898"/>
            <a:ext cx="181812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a:t>
            </a:r>
          </a:p>
        </p:txBody>
      </p:sp>
      <p:sp>
        <p:nvSpPr>
          <p:cNvPr id="61" name="CuadroTexto 60">
            <a:extLst>
              <a:ext uri="{FF2B5EF4-FFF2-40B4-BE49-F238E27FC236}">
                <a16:creationId xmlns:a16="http://schemas.microsoft.com/office/drawing/2014/main" id="{8C640FB1-16B2-419B-B984-2F563FDB9B16}"/>
              </a:ext>
            </a:extLst>
          </p:cNvPr>
          <p:cNvSpPr txBox="1"/>
          <p:nvPr/>
        </p:nvSpPr>
        <p:spPr>
          <a:xfrm>
            <a:off x="-7063593" y="2268689"/>
            <a:ext cx="268914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/solicitudes/crear</a:t>
            </a:r>
          </a:p>
        </p:txBody>
      </p:sp>
      <p:sp>
        <p:nvSpPr>
          <p:cNvPr id="62" name="CuadroTexto 61">
            <a:extLst>
              <a:ext uri="{FF2B5EF4-FFF2-40B4-BE49-F238E27FC236}">
                <a16:creationId xmlns:a16="http://schemas.microsoft.com/office/drawing/2014/main" id="{9E45DE67-0610-4D90-82A8-2B655ABFAE94}"/>
              </a:ext>
            </a:extLst>
          </p:cNvPr>
          <p:cNvSpPr txBox="1"/>
          <p:nvPr/>
        </p:nvSpPr>
        <p:spPr>
          <a:xfrm>
            <a:off x="-7063594" y="2551263"/>
            <a:ext cx="2998056"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a:t>
            </a:r>
            <a:r>
              <a:rPr lang="es-ES" sz="2000" dirty="0" err="1">
                <a:solidFill>
                  <a:schemeClr val="bg1"/>
                </a:solidFill>
                <a:latin typeface="Arial Black" panose="020B0A04020102020204" pitchFamily="34" charset="0"/>
              </a:rPr>
              <a:t>delete</a:t>
            </a:r>
            <a:endParaRPr lang="es-ES" sz="2000" dirty="0">
              <a:solidFill>
                <a:schemeClr val="bg1"/>
              </a:solidFill>
              <a:latin typeface="Arial Black" panose="020B0A04020102020204" pitchFamily="34" charset="0"/>
            </a:endParaRPr>
          </a:p>
        </p:txBody>
      </p:sp>
      <p:sp>
        <p:nvSpPr>
          <p:cNvPr id="63" name="CuadroTexto 62">
            <a:extLst>
              <a:ext uri="{FF2B5EF4-FFF2-40B4-BE49-F238E27FC236}">
                <a16:creationId xmlns:a16="http://schemas.microsoft.com/office/drawing/2014/main" id="{A8EC6874-D00C-417F-9925-2B8636C3D8C3}"/>
              </a:ext>
            </a:extLst>
          </p:cNvPr>
          <p:cNvSpPr txBox="1"/>
          <p:nvPr/>
        </p:nvSpPr>
        <p:spPr>
          <a:xfrm>
            <a:off x="-7065960" y="2805158"/>
            <a:ext cx="3121351"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/solicitudes/procesar</a:t>
            </a:r>
          </a:p>
        </p:txBody>
      </p:sp>
      <p:pic>
        <p:nvPicPr>
          <p:cNvPr id="14" name="Imagen 13">
            <a:extLst>
              <a:ext uri="{FF2B5EF4-FFF2-40B4-BE49-F238E27FC236}">
                <a16:creationId xmlns:a16="http://schemas.microsoft.com/office/drawing/2014/main" id="{88FF51D3-6CFD-4A27-A7D0-1D50BC25D07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8085123" y="1329070"/>
            <a:ext cx="889519" cy="889519"/>
          </a:xfrm>
          <a:prstGeom prst="rect">
            <a:avLst/>
          </a:prstGeom>
        </p:spPr>
      </p:pic>
      <p:sp>
        <p:nvSpPr>
          <p:cNvPr id="64" name="CuadroTexto 63">
            <a:extLst>
              <a:ext uri="{FF2B5EF4-FFF2-40B4-BE49-F238E27FC236}">
                <a16:creationId xmlns:a16="http://schemas.microsoft.com/office/drawing/2014/main" id="{48FE24E2-9AB9-498A-82BA-7FA0A9D0BBDC}"/>
              </a:ext>
            </a:extLst>
          </p:cNvPr>
          <p:cNvSpPr txBox="1"/>
          <p:nvPr/>
        </p:nvSpPr>
        <p:spPr>
          <a:xfrm>
            <a:off x="18974642" y="1565898"/>
            <a:ext cx="181812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a:t>
            </a:r>
          </a:p>
        </p:txBody>
      </p:sp>
      <p:sp>
        <p:nvSpPr>
          <p:cNvPr id="65" name="CuadroTexto 64">
            <a:extLst>
              <a:ext uri="{FF2B5EF4-FFF2-40B4-BE49-F238E27FC236}">
                <a16:creationId xmlns:a16="http://schemas.microsoft.com/office/drawing/2014/main" id="{0E214C31-B522-4C4A-A78C-AF26F63B6D52}"/>
              </a:ext>
            </a:extLst>
          </p:cNvPr>
          <p:cNvSpPr txBox="1"/>
          <p:nvPr/>
        </p:nvSpPr>
        <p:spPr>
          <a:xfrm>
            <a:off x="18644832" y="2268689"/>
            <a:ext cx="268914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/ventas</a:t>
            </a:r>
          </a:p>
        </p:txBody>
      </p:sp>
    </p:spTree>
    <p:extLst>
      <p:ext uri="{BB962C8B-B14F-4D97-AF65-F5344CB8AC3E}">
        <p14:creationId xmlns:p14="http://schemas.microsoft.com/office/powerpoint/2010/main" val="392882508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816055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2292894" y="-2069073"/>
            <a:ext cx="991572" cy="991572"/>
          </a:xfrm>
          <a:prstGeom prst="rect">
            <a:avLst/>
          </a:prstGeom>
        </p:spPr>
      </p:pic>
      <p:sp>
        <p:nvSpPr>
          <p:cNvPr id="34" name="CuadroTexto 33">
            <a:extLst>
              <a:ext uri="{FF2B5EF4-FFF2-40B4-BE49-F238E27FC236}">
                <a16:creationId xmlns:a16="http://schemas.microsoft.com/office/drawing/2014/main" id="{F855569C-E33F-4437-B158-659175DC86EB}"/>
              </a:ext>
            </a:extLst>
          </p:cNvPr>
          <p:cNvSpPr txBox="1"/>
          <p:nvPr/>
        </p:nvSpPr>
        <p:spPr>
          <a:xfrm>
            <a:off x="1967166" y="-4207564"/>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a:t>
            </a:r>
          </a:p>
        </p:txBody>
      </p:sp>
      <p:sp>
        <p:nvSpPr>
          <p:cNvPr id="22" name="CuadroTexto 21">
            <a:extLst>
              <a:ext uri="{FF2B5EF4-FFF2-40B4-BE49-F238E27FC236}">
                <a16:creationId xmlns:a16="http://schemas.microsoft.com/office/drawing/2014/main" id="{D1C98D71-836C-4670-9D9F-A1C0F4A2138B}"/>
              </a:ext>
            </a:extLst>
          </p:cNvPr>
          <p:cNvSpPr txBox="1"/>
          <p:nvPr/>
        </p:nvSpPr>
        <p:spPr>
          <a:xfrm>
            <a:off x="941700" y="-3139127"/>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Elementos principales:</a:t>
            </a:r>
          </a:p>
        </p:txBody>
      </p:sp>
      <p:pic>
        <p:nvPicPr>
          <p:cNvPr id="6" name="Imagen 5">
            <a:extLst>
              <a:ext uri="{FF2B5EF4-FFF2-40B4-BE49-F238E27FC236}">
                <a16:creationId xmlns:a16="http://schemas.microsoft.com/office/drawing/2014/main" id="{FBA3C531-E745-4F15-AFC6-F00247C7BD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546" y="-6834481"/>
            <a:ext cx="792821" cy="792821"/>
          </a:xfrm>
          <a:prstGeom prst="rect">
            <a:avLst/>
          </a:prstGeom>
        </p:spPr>
      </p:pic>
      <p:pic>
        <p:nvPicPr>
          <p:cNvPr id="33" name="Imagen 32">
            <a:extLst>
              <a:ext uri="{FF2B5EF4-FFF2-40B4-BE49-F238E27FC236}">
                <a16:creationId xmlns:a16="http://schemas.microsoft.com/office/drawing/2014/main" id="{AFBD712D-64E7-4673-AD95-5A02D7C726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3795" y="4915947"/>
            <a:ext cx="1053446" cy="1053446"/>
          </a:xfrm>
          <a:prstGeom prst="rect">
            <a:avLst/>
          </a:prstGeom>
        </p:spPr>
      </p:pic>
      <p:sp>
        <p:nvSpPr>
          <p:cNvPr id="35" name="CuadroTexto 34">
            <a:extLst>
              <a:ext uri="{FF2B5EF4-FFF2-40B4-BE49-F238E27FC236}">
                <a16:creationId xmlns:a16="http://schemas.microsoft.com/office/drawing/2014/main" id="{33B4F649-EB41-4BFD-B923-16E45D5FB536}"/>
              </a:ext>
            </a:extLst>
          </p:cNvPr>
          <p:cNvSpPr txBox="1"/>
          <p:nvPr/>
        </p:nvSpPr>
        <p:spPr>
          <a:xfrm>
            <a:off x="-6535010" y="5200402"/>
            <a:ext cx="483829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Comunicaciones mediante JSON</a:t>
            </a:r>
          </a:p>
        </p:txBody>
      </p:sp>
      <p:pic>
        <p:nvPicPr>
          <p:cNvPr id="36" name="Imagen 35">
            <a:extLst>
              <a:ext uri="{FF2B5EF4-FFF2-40B4-BE49-F238E27FC236}">
                <a16:creationId xmlns:a16="http://schemas.microsoft.com/office/drawing/2014/main" id="{F4EDB787-0415-4FBB-91D3-31668509D7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3968" y="224479"/>
            <a:ext cx="889519" cy="889519"/>
          </a:xfrm>
          <a:prstGeom prst="rect">
            <a:avLst/>
          </a:prstGeom>
        </p:spPr>
      </p:pic>
      <p:sp>
        <p:nvSpPr>
          <p:cNvPr id="37" name="CuadroTexto 36">
            <a:extLst>
              <a:ext uri="{FF2B5EF4-FFF2-40B4-BE49-F238E27FC236}">
                <a16:creationId xmlns:a16="http://schemas.microsoft.com/office/drawing/2014/main" id="{D9DDA100-B958-4E20-92FC-C85DD7C41BE1}"/>
              </a:ext>
            </a:extLst>
          </p:cNvPr>
          <p:cNvSpPr txBox="1"/>
          <p:nvPr/>
        </p:nvSpPr>
        <p:spPr>
          <a:xfrm>
            <a:off x="1294581" y="355457"/>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Endpoints disponibles</a:t>
            </a:r>
          </a:p>
        </p:txBody>
      </p:sp>
      <p:sp>
        <p:nvSpPr>
          <p:cNvPr id="38" name="CuadroTexto 37">
            <a:extLst>
              <a:ext uri="{FF2B5EF4-FFF2-40B4-BE49-F238E27FC236}">
                <a16:creationId xmlns:a16="http://schemas.microsoft.com/office/drawing/2014/main" id="{BE91DBA7-4D8C-41E7-BE80-2F2054EEC11E}"/>
              </a:ext>
            </a:extLst>
          </p:cNvPr>
          <p:cNvSpPr txBox="1"/>
          <p:nvPr/>
        </p:nvSpPr>
        <p:spPr>
          <a:xfrm>
            <a:off x="941700" y="-5751535"/>
            <a:ext cx="5762728"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Software usado para la accesibilidad en la red publica a servidores dedicados </a:t>
            </a:r>
          </a:p>
        </p:txBody>
      </p:sp>
      <p:sp>
        <p:nvSpPr>
          <p:cNvPr id="39" name="CuadroTexto 38">
            <a:extLst>
              <a:ext uri="{FF2B5EF4-FFF2-40B4-BE49-F238E27FC236}">
                <a16:creationId xmlns:a16="http://schemas.microsoft.com/office/drawing/2014/main" id="{FFB6891F-B557-4EFF-AFA5-6C13C9E8806B}"/>
              </a:ext>
            </a:extLst>
          </p:cNvPr>
          <p:cNvSpPr txBox="1"/>
          <p:nvPr/>
        </p:nvSpPr>
        <p:spPr>
          <a:xfrm>
            <a:off x="941700" y="-4444774"/>
            <a:ext cx="5762728"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 es capaz de proporcionar un “puente” para conectar un servidor dedicado privado a la red publica</a:t>
            </a:r>
          </a:p>
        </p:txBody>
      </p:sp>
      <p:pic>
        <p:nvPicPr>
          <p:cNvPr id="40" name="Imagen 39">
            <a:extLst>
              <a:ext uri="{FF2B5EF4-FFF2-40B4-BE49-F238E27FC236}">
                <a16:creationId xmlns:a16="http://schemas.microsoft.com/office/drawing/2014/main" id="{7A14AEB7-5D52-4D16-A00C-5ACE1C233BE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1700" y="-2527059"/>
            <a:ext cx="1204301" cy="1204301"/>
          </a:xfrm>
          <a:prstGeom prst="rect">
            <a:avLst/>
          </a:prstGeom>
        </p:spPr>
      </p:pic>
      <p:sp>
        <p:nvSpPr>
          <p:cNvPr id="41" name="Flecha: a la derecha 40">
            <a:extLst>
              <a:ext uri="{FF2B5EF4-FFF2-40B4-BE49-F238E27FC236}">
                <a16:creationId xmlns:a16="http://schemas.microsoft.com/office/drawing/2014/main" id="{01924A31-766A-4FE8-BE86-9DB8C5918BD0}"/>
              </a:ext>
            </a:extLst>
          </p:cNvPr>
          <p:cNvSpPr/>
          <p:nvPr/>
        </p:nvSpPr>
        <p:spPr>
          <a:xfrm>
            <a:off x="2678522" y="-2050059"/>
            <a:ext cx="1144542" cy="400110"/>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CuadroTexto 41">
            <a:extLst>
              <a:ext uri="{FF2B5EF4-FFF2-40B4-BE49-F238E27FC236}">
                <a16:creationId xmlns:a16="http://schemas.microsoft.com/office/drawing/2014/main" id="{1F7C6B14-2356-4783-80AE-53CB19194D1D}"/>
              </a:ext>
            </a:extLst>
          </p:cNvPr>
          <p:cNvSpPr txBox="1"/>
          <p:nvPr/>
        </p:nvSpPr>
        <p:spPr>
          <a:xfrm>
            <a:off x="288758" y="-1130225"/>
            <a:ext cx="291556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Servidor dedicado</a:t>
            </a:r>
          </a:p>
        </p:txBody>
      </p:sp>
      <p:pic>
        <p:nvPicPr>
          <p:cNvPr id="43" name="Imagen 42">
            <a:extLst>
              <a:ext uri="{FF2B5EF4-FFF2-40B4-BE49-F238E27FC236}">
                <a16:creationId xmlns:a16="http://schemas.microsoft.com/office/drawing/2014/main" id="{7A93E47C-727E-41C8-9ADD-D5BB6B2EBCB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05713" y="-2712268"/>
            <a:ext cx="1616158" cy="1616158"/>
          </a:xfrm>
          <a:prstGeom prst="rect">
            <a:avLst/>
          </a:prstGeom>
        </p:spPr>
      </p:pic>
      <p:sp>
        <p:nvSpPr>
          <p:cNvPr id="44" name="CuadroTexto 43">
            <a:extLst>
              <a:ext uri="{FF2B5EF4-FFF2-40B4-BE49-F238E27FC236}">
                <a16:creationId xmlns:a16="http://schemas.microsoft.com/office/drawing/2014/main" id="{8D66C04B-CF10-4BCB-9121-93225AA80A06}"/>
              </a:ext>
            </a:extLst>
          </p:cNvPr>
          <p:cNvSpPr txBox="1"/>
          <p:nvPr/>
        </p:nvSpPr>
        <p:spPr>
          <a:xfrm>
            <a:off x="5004864" y="-1130225"/>
            <a:ext cx="113452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a:t>
            </a:r>
          </a:p>
        </p:txBody>
      </p:sp>
      <p:sp>
        <p:nvSpPr>
          <p:cNvPr id="45" name="Flecha: a la derecha 44">
            <a:extLst>
              <a:ext uri="{FF2B5EF4-FFF2-40B4-BE49-F238E27FC236}">
                <a16:creationId xmlns:a16="http://schemas.microsoft.com/office/drawing/2014/main" id="{388B1E8D-0B2A-439B-9C6B-A3EF9C358291}"/>
              </a:ext>
            </a:extLst>
          </p:cNvPr>
          <p:cNvSpPr/>
          <p:nvPr/>
        </p:nvSpPr>
        <p:spPr>
          <a:xfrm>
            <a:off x="6851714" y="-2050059"/>
            <a:ext cx="1144542" cy="400110"/>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6" name="Imagen 45">
            <a:extLst>
              <a:ext uri="{FF2B5EF4-FFF2-40B4-BE49-F238E27FC236}">
                <a16:creationId xmlns:a16="http://schemas.microsoft.com/office/drawing/2014/main" id="{68D7AE4B-D4C3-4650-A661-721D1276F31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62641" y="-2664881"/>
            <a:ext cx="1616158" cy="1616158"/>
          </a:xfrm>
          <a:prstGeom prst="rect">
            <a:avLst/>
          </a:prstGeom>
        </p:spPr>
      </p:pic>
      <p:sp>
        <p:nvSpPr>
          <p:cNvPr id="21" name="CuadroTexto 20">
            <a:extLst>
              <a:ext uri="{FF2B5EF4-FFF2-40B4-BE49-F238E27FC236}">
                <a16:creationId xmlns:a16="http://schemas.microsoft.com/office/drawing/2014/main" id="{C4223315-C265-4E03-9428-1415A5EE2CEA}"/>
              </a:ext>
            </a:extLst>
          </p:cNvPr>
          <p:cNvSpPr txBox="1"/>
          <p:nvPr/>
        </p:nvSpPr>
        <p:spPr>
          <a:xfrm>
            <a:off x="1294581" y="-6638126"/>
            <a:ext cx="457209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a:t>
            </a:r>
          </a:p>
        </p:txBody>
      </p:sp>
      <p:sp>
        <p:nvSpPr>
          <p:cNvPr id="23" name="CuadroTexto 22">
            <a:extLst>
              <a:ext uri="{FF2B5EF4-FFF2-40B4-BE49-F238E27FC236}">
                <a16:creationId xmlns:a16="http://schemas.microsoft.com/office/drawing/2014/main" id="{E883B407-5890-4ADA-88D5-BFCEB0123CCD}"/>
              </a:ext>
            </a:extLst>
          </p:cNvPr>
          <p:cNvSpPr txBox="1"/>
          <p:nvPr/>
        </p:nvSpPr>
        <p:spPr>
          <a:xfrm>
            <a:off x="9244279" y="-1009832"/>
            <a:ext cx="113452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API</a:t>
            </a:r>
          </a:p>
        </p:txBody>
      </p:sp>
      <p:pic>
        <p:nvPicPr>
          <p:cNvPr id="3" name="Imagen 2">
            <a:extLst>
              <a:ext uri="{FF2B5EF4-FFF2-40B4-BE49-F238E27FC236}">
                <a16:creationId xmlns:a16="http://schemas.microsoft.com/office/drawing/2014/main" id="{9CA129FF-5ABF-4D6D-82F1-E02749BD178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01866" y="1337797"/>
            <a:ext cx="889519" cy="889519"/>
          </a:xfrm>
          <a:prstGeom prst="rect">
            <a:avLst/>
          </a:prstGeom>
        </p:spPr>
      </p:pic>
      <p:sp>
        <p:nvSpPr>
          <p:cNvPr id="24" name="CuadroTexto 23">
            <a:extLst>
              <a:ext uri="{FF2B5EF4-FFF2-40B4-BE49-F238E27FC236}">
                <a16:creationId xmlns:a16="http://schemas.microsoft.com/office/drawing/2014/main" id="{64063A52-3B14-4FA9-B000-1A7E77441EAC}"/>
              </a:ext>
            </a:extLst>
          </p:cNvPr>
          <p:cNvSpPr txBox="1"/>
          <p:nvPr/>
        </p:nvSpPr>
        <p:spPr>
          <a:xfrm>
            <a:off x="2298740" y="1582502"/>
            <a:ext cx="111123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Auth</a:t>
            </a:r>
          </a:p>
        </p:txBody>
      </p:sp>
      <p:sp>
        <p:nvSpPr>
          <p:cNvPr id="25" name="CuadroTexto 24">
            <a:extLst>
              <a:ext uri="{FF2B5EF4-FFF2-40B4-BE49-F238E27FC236}">
                <a16:creationId xmlns:a16="http://schemas.microsoft.com/office/drawing/2014/main" id="{9CCCD765-599E-4395-A682-8E10933190B0}"/>
              </a:ext>
            </a:extLst>
          </p:cNvPr>
          <p:cNvSpPr txBox="1"/>
          <p:nvPr/>
        </p:nvSpPr>
        <p:spPr>
          <a:xfrm>
            <a:off x="1672593" y="2268689"/>
            <a:ext cx="214966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/auth/registro</a:t>
            </a:r>
          </a:p>
        </p:txBody>
      </p:sp>
      <p:sp>
        <p:nvSpPr>
          <p:cNvPr id="26" name="CuadroTexto 25">
            <a:extLst>
              <a:ext uri="{FF2B5EF4-FFF2-40B4-BE49-F238E27FC236}">
                <a16:creationId xmlns:a16="http://schemas.microsoft.com/office/drawing/2014/main" id="{0E2ADB0A-568E-42F3-985A-2C47DF3D1AB3}"/>
              </a:ext>
            </a:extLst>
          </p:cNvPr>
          <p:cNvSpPr txBox="1"/>
          <p:nvPr/>
        </p:nvSpPr>
        <p:spPr>
          <a:xfrm>
            <a:off x="1672593" y="2561586"/>
            <a:ext cx="243530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/auth/</a:t>
            </a:r>
            <a:r>
              <a:rPr lang="es-ES" sz="2000" dirty="0" err="1">
                <a:solidFill>
                  <a:schemeClr val="bg1"/>
                </a:solidFill>
                <a:latin typeface="Arial Black" panose="020B0A04020102020204" pitchFamily="34" charset="0"/>
              </a:rPr>
              <a:t>appLogin</a:t>
            </a:r>
            <a:endParaRPr lang="es-ES" sz="2000" dirty="0">
              <a:solidFill>
                <a:schemeClr val="bg1"/>
              </a:solidFill>
              <a:latin typeface="Arial Black" panose="020B0A04020102020204" pitchFamily="34" charset="0"/>
            </a:endParaRPr>
          </a:p>
        </p:txBody>
      </p:sp>
      <p:pic>
        <p:nvPicPr>
          <p:cNvPr id="4" name="Imagen 3">
            <a:extLst>
              <a:ext uri="{FF2B5EF4-FFF2-40B4-BE49-F238E27FC236}">
                <a16:creationId xmlns:a16="http://schemas.microsoft.com/office/drawing/2014/main" id="{2ED176E2-9CD9-4BA3-BDEA-36AEE89AF7C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11561" y="1321194"/>
            <a:ext cx="889519" cy="889519"/>
          </a:xfrm>
          <a:prstGeom prst="rect">
            <a:avLst/>
          </a:prstGeom>
        </p:spPr>
      </p:pic>
      <p:sp>
        <p:nvSpPr>
          <p:cNvPr id="28" name="CuadroTexto 27">
            <a:extLst>
              <a:ext uri="{FF2B5EF4-FFF2-40B4-BE49-F238E27FC236}">
                <a16:creationId xmlns:a16="http://schemas.microsoft.com/office/drawing/2014/main" id="{30D50357-452C-4736-BADB-EB88E22CB1B1}"/>
              </a:ext>
            </a:extLst>
          </p:cNvPr>
          <p:cNvSpPr txBox="1"/>
          <p:nvPr/>
        </p:nvSpPr>
        <p:spPr>
          <a:xfrm>
            <a:off x="7391171" y="1565898"/>
            <a:ext cx="1506621"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Reservas</a:t>
            </a:r>
          </a:p>
        </p:txBody>
      </p:sp>
      <p:sp>
        <p:nvSpPr>
          <p:cNvPr id="29" name="CuadroTexto 28">
            <a:extLst>
              <a:ext uri="{FF2B5EF4-FFF2-40B4-BE49-F238E27FC236}">
                <a16:creationId xmlns:a16="http://schemas.microsoft.com/office/drawing/2014/main" id="{451FA7D0-9B16-46F2-A8D3-2098A6A2FF0A}"/>
              </a:ext>
            </a:extLst>
          </p:cNvPr>
          <p:cNvSpPr txBox="1"/>
          <p:nvPr/>
        </p:nvSpPr>
        <p:spPr>
          <a:xfrm>
            <a:off x="7000026" y="2251060"/>
            <a:ext cx="268914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/reservas/cliente</a:t>
            </a:r>
          </a:p>
        </p:txBody>
      </p:sp>
      <p:sp>
        <p:nvSpPr>
          <p:cNvPr id="31" name="CuadroTexto 30">
            <a:extLst>
              <a:ext uri="{FF2B5EF4-FFF2-40B4-BE49-F238E27FC236}">
                <a16:creationId xmlns:a16="http://schemas.microsoft.com/office/drawing/2014/main" id="{C749D967-666D-4FB4-BC08-1B5FF3CD2B49}"/>
              </a:ext>
            </a:extLst>
          </p:cNvPr>
          <p:cNvSpPr txBox="1"/>
          <p:nvPr/>
        </p:nvSpPr>
        <p:spPr>
          <a:xfrm>
            <a:off x="7000025" y="2508261"/>
            <a:ext cx="286318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/reservas/procesar</a:t>
            </a:r>
          </a:p>
        </p:txBody>
      </p:sp>
      <p:sp>
        <p:nvSpPr>
          <p:cNvPr id="32" name="CuadroTexto 31">
            <a:extLst>
              <a:ext uri="{FF2B5EF4-FFF2-40B4-BE49-F238E27FC236}">
                <a16:creationId xmlns:a16="http://schemas.microsoft.com/office/drawing/2014/main" id="{0E3C62F8-3F30-4CAA-85AE-E046C5F65AB5}"/>
              </a:ext>
            </a:extLst>
          </p:cNvPr>
          <p:cNvSpPr txBox="1"/>
          <p:nvPr/>
        </p:nvSpPr>
        <p:spPr>
          <a:xfrm>
            <a:off x="7000025" y="2793832"/>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/reservas/</a:t>
            </a:r>
            <a:r>
              <a:rPr lang="es-ES" sz="2000" dirty="0" err="1">
                <a:solidFill>
                  <a:schemeClr val="bg1"/>
                </a:solidFill>
                <a:latin typeface="Arial Black" panose="020B0A04020102020204" pitchFamily="34" charset="0"/>
              </a:rPr>
              <a:t>delete</a:t>
            </a:r>
            <a:endParaRPr lang="es-ES" sz="2000" dirty="0">
              <a:solidFill>
                <a:schemeClr val="bg1"/>
              </a:solidFill>
              <a:latin typeface="Arial Black" panose="020B0A04020102020204" pitchFamily="34" charset="0"/>
            </a:endParaRPr>
          </a:p>
        </p:txBody>
      </p:sp>
      <p:pic>
        <p:nvPicPr>
          <p:cNvPr id="8" name="Imagen 7">
            <a:extLst>
              <a:ext uri="{FF2B5EF4-FFF2-40B4-BE49-F238E27FC236}">
                <a16:creationId xmlns:a16="http://schemas.microsoft.com/office/drawing/2014/main" id="{F0188054-9A0E-48D1-A541-8105AE25027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243487" y="3709665"/>
            <a:ext cx="888940" cy="888940"/>
          </a:xfrm>
          <a:prstGeom prst="rect">
            <a:avLst/>
          </a:prstGeom>
        </p:spPr>
      </p:pic>
      <p:sp>
        <p:nvSpPr>
          <p:cNvPr id="47" name="CuadroTexto 46">
            <a:extLst>
              <a:ext uri="{FF2B5EF4-FFF2-40B4-BE49-F238E27FC236}">
                <a16:creationId xmlns:a16="http://schemas.microsoft.com/office/drawing/2014/main" id="{FCCA2123-0C7E-4EB1-9057-07E9DBDAB06D}"/>
              </a:ext>
            </a:extLst>
          </p:cNvPr>
          <p:cNvSpPr txBox="1"/>
          <p:nvPr/>
        </p:nvSpPr>
        <p:spPr>
          <a:xfrm>
            <a:off x="2152979" y="3954080"/>
            <a:ext cx="1539204"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p>
        </p:txBody>
      </p:sp>
      <p:sp>
        <p:nvSpPr>
          <p:cNvPr id="48" name="CuadroTexto 47">
            <a:extLst>
              <a:ext uri="{FF2B5EF4-FFF2-40B4-BE49-F238E27FC236}">
                <a16:creationId xmlns:a16="http://schemas.microsoft.com/office/drawing/2014/main" id="{4F7CD23D-BE42-43CA-BEBD-62C07F825BF8}"/>
              </a:ext>
            </a:extLst>
          </p:cNvPr>
          <p:cNvSpPr txBox="1"/>
          <p:nvPr/>
        </p:nvSpPr>
        <p:spPr>
          <a:xfrm>
            <a:off x="1663789" y="4622928"/>
            <a:ext cx="214966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p>
        </p:txBody>
      </p:sp>
      <p:sp>
        <p:nvSpPr>
          <p:cNvPr id="49" name="CuadroTexto 48">
            <a:extLst>
              <a:ext uri="{FF2B5EF4-FFF2-40B4-BE49-F238E27FC236}">
                <a16:creationId xmlns:a16="http://schemas.microsoft.com/office/drawing/2014/main" id="{4F5AEFC1-8A16-4FC9-8AA2-93300F1529DC}"/>
              </a:ext>
            </a:extLst>
          </p:cNvPr>
          <p:cNvSpPr txBox="1"/>
          <p:nvPr/>
        </p:nvSpPr>
        <p:spPr>
          <a:xfrm>
            <a:off x="1652419" y="4912628"/>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/catalogo/app</a:t>
            </a:r>
          </a:p>
        </p:txBody>
      </p:sp>
      <p:sp>
        <p:nvSpPr>
          <p:cNvPr id="52" name="CuadroTexto 51">
            <a:extLst>
              <a:ext uri="{FF2B5EF4-FFF2-40B4-BE49-F238E27FC236}">
                <a16:creationId xmlns:a16="http://schemas.microsoft.com/office/drawing/2014/main" id="{C05A0A4A-17D0-4987-82E8-45C100A78D61}"/>
              </a:ext>
            </a:extLst>
          </p:cNvPr>
          <p:cNvSpPr txBox="1"/>
          <p:nvPr/>
        </p:nvSpPr>
        <p:spPr>
          <a:xfrm>
            <a:off x="1666908" y="2861324"/>
            <a:ext cx="243530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/auth/</a:t>
            </a:r>
            <a:r>
              <a:rPr lang="es-ES" sz="2000" dirty="0" err="1">
                <a:solidFill>
                  <a:schemeClr val="bg1"/>
                </a:solidFill>
                <a:latin typeface="Arial Black" panose="020B0A04020102020204" pitchFamily="34" charset="0"/>
              </a:rPr>
              <a:t>webLogin</a:t>
            </a:r>
            <a:endParaRPr lang="es-ES" sz="2000" dirty="0">
              <a:solidFill>
                <a:schemeClr val="bg1"/>
              </a:solidFill>
              <a:latin typeface="Arial Black" panose="020B0A04020102020204" pitchFamily="34" charset="0"/>
            </a:endParaRPr>
          </a:p>
        </p:txBody>
      </p:sp>
      <p:sp>
        <p:nvSpPr>
          <p:cNvPr id="53" name="CuadroTexto 52">
            <a:extLst>
              <a:ext uri="{FF2B5EF4-FFF2-40B4-BE49-F238E27FC236}">
                <a16:creationId xmlns:a16="http://schemas.microsoft.com/office/drawing/2014/main" id="{BCDE4806-C406-4DA0-BA77-940DC61F1691}"/>
              </a:ext>
            </a:extLst>
          </p:cNvPr>
          <p:cNvSpPr txBox="1"/>
          <p:nvPr/>
        </p:nvSpPr>
        <p:spPr>
          <a:xfrm>
            <a:off x="1652419" y="5188673"/>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/catalogo/web</a:t>
            </a:r>
          </a:p>
        </p:txBody>
      </p:sp>
      <p:sp>
        <p:nvSpPr>
          <p:cNvPr id="54" name="CuadroTexto 53">
            <a:extLst>
              <a:ext uri="{FF2B5EF4-FFF2-40B4-BE49-F238E27FC236}">
                <a16:creationId xmlns:a16="http://schemas.microsoft.com/office/drawing/2014/main" id="{E5E5F590-8295-44D8-9F03-49F983191627}"/>
              </a:ext>
            </a:extLst>
          </p:cNvPr>
          <p:cNvSpPr txBox="1"/>
          <p:nvPr/>
        </p:nvSpPr>
        <p:spPr>
          <a:xfrm>
            <a:off x="1646734" y="5458337"/>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/catalogo/crear</a:t>
            </a:r>
          </a:p>
        </p:txBody>
      </p:sp>
      <p:sp>
        <p:nvSpPr>
          <p:cNvPr id="55" name="CuadroTexto 54">
            <a:extLst>
              <a:ext uri="{FF2B5EF4-FFF2-40B4-BE49-F238E27FC236}">
                <a16:creationId xmlns:a16="http://schemas.microsoft.com/office/drawing/2014/main" id="{11DE262B-7196-40D9-BEAA-C530E54BF911}"/>
              </a:ext>
            </a:extLst>
          </p:cNvPr>
          <p:cNvSpPr txBox="1"/>
          <p:nvPr/>
        </p:nvSpPr>
        <p:spPr>
          <a:xfrm>
            <a:off x="1622216" y="5732121"/>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/catalogo/{id}</a:t>
            </a:r>
          </a:p>
        </p:txBody>
      </p:sp>
      <p:sp>
        <p:nvSpPr>
          <p:cNvPr id="56" name="CuadroTexto 55">
            <a:extLst>
              <a:ext uri="{FF2B5EF4-FFF2-40B4-BE49-F238E27FC236}">
                <a16:creationId xmlns:a16="http://schemas.microsoft.com/office/drawing/2014/main" id="{83D7192D-FAE0-4002-A628-2893C6F0E128}"/>
              </a:ext>
            </a:extLst>
          </p:cNvPr>
          <p:cNvSpPr txBox="1"/>
          <p:nvPr/>
        </p:nvSpPr>
        <p:spPr>
          <a:xfrm>
            <a:off x="1622216" y="6005033"/>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r>
              <a:rPr lang="es-ES" sz="2000" dirty="0" err="1">
                <a:solidFill>
                  <a:schemeClr val="bg1"/>
                </a:solidFill>
                <a:latin typeface="Arial Black" panose="020B0A04020102020204" pitchFamily="34" charset="0"/>
              </a:rPr>
              <a:t>act</a:t>
            </a:r>
            <a:endParaRPr lang="es-ES" sz="2000" dirty="0">
              <a:solidFill>
                <a:schemeClr val="bg1"/>
              </a:solidFill>
              <a:latin typeface="Arial Black" panose="020B0A04020102020204" pitchFamily="34" charset="0"/>
            </a:endParaRPr>
          </a:p>
        </p:txBody>
      </p:sp>
      <p:sp>
        <p:nvSpPr>
          <p:cNvPr id="57" name="CuadroTexto 56">
            <a:extLst>
              <a:ext uri="{FF2B5EF4-FFF2-40B4-BE49-F238E27FC236}">
                <a16:creationId xmlns:a16="http://schemas.microsoft.com/office/drawing/2014/main" id="{31C6C47A-54CD-499A-9649-6F49B58E1A92}"/>
              </a:ext>
            </a:extLst>
          </p:cNvPr>
          <p:cNvSpPr txBox="1"/>
          <p:nvPr/>
        </p:nvSpPr>
        <p:spPr>
          <a:xfrm>
            <a:off x="1622215" y="6306802"/>
            <a:ext cx="296455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r>
              <a:rPr lang="es-ES" sz="2000" dirty="0" err="1">
                <a:solidFill>
                  <a:schemeClr val="bg1"/>
                </a:solidFill>
                <a:latin typeface="Arial Black" panose="020B0A04020102020204" pitchFamily="34" charset="0"/>
              </a:rPr>
              <a:t>actEstado</a:t>
            </a:r>
            <a:endParaRPr lang="es-ES" sz="2000" dirty="0">
              <a:solidFill>
                <a:schemeClr val="bg1"/>
              </a:solidFill>
              <a:latin typeface="Arial Black" panose="020B0A04020102020204" pitchFamily="34" charset="0"/>
            </a:endParaRPr>
          </a:p>
        </p:txBody>
      </p:sp>
      <p:pic>
        <p:nvPicPr>
          <p:cNvPr id="12" name="Imagen 11">
            <a:extLst>
              <a:ext uri="{FF2B5EF4-FFF2-40B4-BE49-F238E27FC236}">
                <a16:creationId xmlns:a16="http://schemas.microsoft.com/office/drawing/2014/main" id="{4E20F52C-88A6-46B8-966F-B36589D1DEC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672161" y="1333171"/>
            <a:ext cx="889519" cy="889519"/>
          </a:xfrm>
          <a:prstGeom prst="rect">
            <a:avLst/>
          </a:prstGeom>
        </p:spPr>
      </p:pic>
      <p:sp>
        <p:nvSpPr>
          <p:cNvPr id="60" name="CuadroTexto 59">
            <a:extLst>
              <a:ext uri="{FF2B5EF4-FFF2-40B4-BE49-F238E27FC236}">
                <a16:creationId xmlns:a16="http://schemas.microsoft.com/office/drawing/2014/main" id="{082394F2-91DE-4459-B572-0A3823EB0CEA}"/>
              </a:ext>
            </a:extLst>
          </p:cNvPr>
          <p:cNvSpPr txBox="1"/>
          <p:nvPr/>
        </p:nvSpPr>
        <p:spPr>
          <a:xfrm>
            <a:off x="-6766314" y="1565898"/>
            <a:ext cx="181812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a:t>
            </a:r>
          </a:p>
        </p:txBody>
      </p:sp>
      <p:sp>
        <p:nvSpPr>
          <p:cNvPr id="61" name="CuadroTexto 60">
            <a:extLst>
              <a:ext uri="{FF2B5EF4-FFF2-40B4-BE49-F238E27FC236}">
                <a16:creationId xmlns:a16="http://schemas.microsoft.com/office/drawing/2014/main" id="{8C640FB1-16B2-419B-B984-2F563FDB9B16}"/>
              </a:ext>
            </a:extLst>
          </p:cNvPr>
          <p:cNvSpPr txBox="1"/>
          <p:nvPr/>
        </p:nvSpPr>
        <p:spPr>
          <a:xfrm>
            <a:off x="-7063593" y="2268689"/>
            <a:ext cx="268914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/solicitudes/crear</a:t>
            </a:r>
          </a:p>
        </p:txBody>
      </p:sp>
      <p:sp>
        <p:nvSpPr>
          <p:cNvPr id="62" name="CuadroTexto 61">
            <a:extLst>
              <a:ext uri="{FF2B5EF4-FFF2-40B4-BE49-F238E27FC236}">
                <a16:creationId xmlns:a16="http://schemas.microsoft.com/office/drawing/2014/main" id="{9E45DE67-0610-4D90-82A8-2B655ABFAE94}"/>
              </a:ext>
            </a:extLst>
          </p:cNvPr>
          <p:cNvSpPr txBox="1"/>
          <p:nvPr/>
        </p:nvSpPr>
        <p:spPr>
          <a:xfrm>
            <a:off x="-7063594" y="2551263"/>
            <a:ext cx="2998056"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a:t>
            </a:r>
            <a:r>
              <a:rPr lang="es-ES" sz="2000" dirty="0" err="1">
                <a:solidFill>
                  <a:schemeClr val="bg1"/>
                </a:solidFill>
                <a:latin typeface="Arial Black" panose="020B0A04020102020204" pitchFamily="34" charset="0"/>
              </a:rPr>
              <a:t>delete</a:t>
            </a:r>
            <a:endParaRPr lang="es-ES" sz="2000" dirty="0">
              <a:solidFill>
                <a:schemeClr val="bg1"/>
              </a:solidFill>
              <a:latin typeface="Arial Black" panose="020B0A04020102020204" pitchFamily="34" charset="0"/>
            </a:endParaRPr>
          </a:p>
        </p:txBody>
      </p:sp>
      <p:sp>
        <p:nvSpPr>
          <p:cNvPr id="63" name="CuadroTexto 62">
            <a:extLst>
              <a:ext uri="{FF2B5EF4-FFF2-40B4-BE49-F238E27FC236}">
                <a16:creationId xmlns:a16="http://schemas.microsoft.com/office/drawing/2014/main" id="{A8EC6874-D00C-417F-9925-2B8636C3D8C3}"/>
              </a:ext>
            </a:extLst>
          </p:cNvPr>
          <p:cNvSpPr txBox="1"/>
          <p:nvPr/>
        </p:nvSpPr>
        <p:spPr>
          <a:xfrm>
            <a:off x="-7065960" y="2805158"/>
            <a:ext cx="3121351"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/solicitudes/procesar</a:t>
            </a:r>
          </a:p>
        </p:txBody>
      </p:sp>
      <p:pic>
        <p:nvPicPr>
          <p:cNvPr id="14" name="Imagen 13">
            <a:extLst>
              <a:ext uri="{FF2B5EF4-FFF2-40B4-BE49-F238E27FC236}">
                <a16:creationId xmlns:a16="http://schemas.microsoft.com/office/drawing/2014/main" id="{88FF51D3-6CFD-4A27-A7D0-1D50BC25D07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8085123" y="1329070"/>
            <a:ext cx="889519" cy="889519"/>
          </a:xfrm>
          <a:prstGeom prst="rect">
            <a:avLst/>
          </a:prstGeom>
        </p:spPr>
      </p:pic>
      <p:sp>
        <p:nvSpPr>
          <p:cNvPr id="64" name="CuadroTexto 63">
            <a:extLst>
              <a:ext uri="{FF2B5EF4-FFF2-40B4-BE49-F238E27FC236}">
                <a16:creationId xmlns:a16="http://schemas.microsoft.com/office/drawing/2014/main" id="{48FE24E2-9AB9-498A-82BA-7FA0A9D0BBDC}"/>
              </a:ext>
            </a:extLst>
          </p:cNvPr>
          <p:cNvSpPr txBox="1"/>
          <p:nvPr/>
        </p:nvSpPr>
        <p:spPr>
          <a:xfrm>
            <a:off x="18974642" y="1565898"/>
            <a:ext cx="181812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a:t>
            </a:r>
          </a:p>
        </p:txBody>
      </p:sp>
      <p:sp>
        <p:nvSpPr>
          <p:cNvPr id="65" name="CuadroTexto 64">
            <a:extLst>
              <a:ext uri="{FF2B5EF4-FFF2-40B4-BE49-F238E27FC236}">
                <a16:creationId xmlns:a16="http://schemas.microsoft.com/office/drawing/2014/main" id="{0E214C31-B522-4C4A-A78C-AF26F63B6D52}"/>
              </a:ext>
            </a:extLst>
          </p:cNvPr>
          <p:cNvSpPr txBox="1"/>
          <p:nvPr/>
        </p:nvSpPr>
        <p:spPr>
          <a:xfrm>
            <a:off x="18644832" y="2268689"/>
            <a:ext cx="268914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/ventas</a:t>
            </a:r>
          </a:p>
        </p:txBody>
      </p:sp>
      <p:pic>
        <p:nvPicPr>
          <p:cNvPr id="66" name="Imagen 65">
            <a:extLst>
              <a:ext uri="{FF2B5EF4-FFF2-40B4-BE49-F238E27FC236}">
                <a16:creationId xmlns:a16="http://schemas.microsoft.com/office/drawing/2014/main" id="{8B4C8E65-7BDA-4AC1-8E64-4E619E2E546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4476845" y="3748133"/>
            <a:ext cx="888940" cy="888940"/>
          </a:xfrm>
          <a:prstGeom prst="rect">
            <a:avLst/>
          </a:prstGeom>
        </p:spPr>
      </p:pic>
      <p:sp>
        <p:nvSpPr>
          <p:cNvPr id="67" name="CuadroTexto 66">
            <a:extLst>
              <a:ext uri="{FF2B5EF4-FFF2-40B4-BE49-F238E27FC236}">
                <a16:creationId xmlns:a16="http://schemas.microsoft.com/office/drawing/2014/main" id="{0ECE9756-8FE2-4072-8301-42DEA0E43860}"/>
              </a:ext>
            </a:extLst>
          </p:cNvPr>
          <p:cNvSpPr txBox="1"/>
          <p:nvPr/>
        </p:nvSpPr>
        <p:spPr>
          <a:xfrm>
            <a:off x="15461597" y="3995470"/>
            <a:ext cx="1539204"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Users</a:t>
            </a:r>
          </a:p>
        </p:txBody>
      </p:sp>
      <p:sp>
        <p:nvSpPr>
          <p:cNvPr id="68" name="CuadroTexto 67">
            <a:extLst>
              <a:ext uri="{FF2B5EF4-FFF2-40B4-BE49-F238E27FC236}">
                <a16:creationId xmlns:a16="http://schemas.microsoft.com/office/drawing/2014/main" id="{4486B2D1-56C0-4FE1-98B8-ED927692F573}"/>
              </a:ext>
            </a:extLst>
          </p:cNvPr>
          <p:cNvSpPr txBox="1"/>
          <p:nvPr/>
        </p:nvSpPr>
        <p:spPr>
          <a:xfrm>
            <a:off x="15165019" y="4671249"/>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/crear</a:t>
            </a:r>
          </a:p>
        </p:txBody>
      </p:sp>
      <p:sp>
        <p:nvSpPr>
          <p:cNvPr id="69" name="CuadroTexto 68">
            <a:extLst>
              <a:ext uri="{FF2B5EF4-FFF2-40B4-BE49-F238E27FC236}">
                <a16:creationId xmlns:a16="http://schemas.microsoft.com/office/drawing/2014/main" id="{BB4D295D-3FFF-4D79-A445-04BE7685F859}"/>
              </a:ext>
            </a:extLst>
          </p:cNvPr>
          <p:cNvSpPr txBox="1"/>
          <p:nvPr/>
        </p:nvSpPr>
        <p:spPr>
          <a:xfrm>
            <a:off x="15165018" y="4960017"/>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delete</a:t>
            </a:r>
            <a:endParaRPr lang="es-ES" sz="2000" dirty="0">
              <a:solidFill>
                <a:schemeClr val="bg1"/>
              </a:solidFill>
              <a:latin typeface="Arial Black" panose="020B0A04020102020204" pitchFamily="34" charset="0"/>
            </a:endParaRPr>
          </a:p>
        </p:txBody>
      </p:sp>
      <p:sp>
        <p:nvSpPr>
          <p:cNvPr id="70" name="CuadroTexto 69">
            <a:extLst>
              <a:ext uri="{FF2B5EF4-FFF2-40B4-BE49-F238E27FC236}">
                <a16:creationId xmlns:a16="http://schemas.microsoft.com/office/drawing/2014/main" id="{C2C1859F-5BBC-493E-AD84-A5CE6E3C5AEB}"/>
              </a:ext>
            </a:extLst>
          </p:cNvPr>
          <p:cNvSpPr txBox="1"/>
          <p:nvPr/>
        </p:nvSpPr>
        <p:spPr>
          <a:xfrm>
            <a:off x="15165017" y="5248785"/>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act</a:t>
            </a:r>
            <a:endParaRPr lang="es-ES" sz="20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313473201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816055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2292894" y="-2069073"/>
            <a:ext cx="991572" cy="991572"/>
          </a:xfrm>
          <a:prstGeom prst="rect">
            <a:avLst/>
          </a:prstGeom>
        </p:spPr>
      </p:pic>
      <p:sp>
        <p:nvSpPr>
          <p:cNvPr id="34" name="CuadroTexto 33">
            <a:extLst>
              <a:ext uri="{FF2B5EF4-FFF2-40B4-BE49-F238E27FC236}">
                <a16:creationId xmlns:a16="http://schemas.microsoft.com/office/drawing/2014/main" id="{F855569C-E33F-4437-B158-659175DC86EB}"/>
              </a:ext>
            </a:extLst>
          </p:cNvPr>
          <p:cNvSpPr txBox="1"/>
          <p:nvPr/>
        </p:nvSpPr>
        <p:spPr>
          <a:xfrm>
            <a:off x="1967166" y="-4207564"/>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a:t>
            </a:r>
          </a:p>
        </p:txBody>
      </p:sp>
      <p:sp>
        <p:nvSpPr>
          <p:cNvPr id="22" name="CuadroTexto 21">
            <a:extLst>
              <a:ext uri="{FF2B5EF4-FFF2-40B4-BE49-F238E27FC236}">
                <a16:creationId xmlns:a16="http://schemas.microsoft.com/office/drawing/2014/main" id="{D1C98D71-836C-4670-9D9F-A1C0F4A2138B}"/>
              </a:ext>
            </a:extLst>
          </p:cNvPr>
          <p:cNvSpPr txBox="1"/>
          <p:nvPr/>
        </p:nvSpPr>
        <p:spPr>
          <a:xfrm>
            <a:off x="941700" y="-3139127"/>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Elementos principales:</a:t>
            </a:r>
          </a:p>
        </p:txBody>
      </p:sp>
      <p:pic>
        <p:nvPicPr>
          <p:cNvPr id="6" name="Imagen 5">
            <a:extLst>
              <a:ext uri="{FF2B5EF4-FFF2-40B4-BE49-F238E27FC236}">
                <a16:creationId xmlns:a16="http://schemas.microsoft.com/office/drawing/2014/main" id="{FBA3C531-E745-4F15-AFC6-F00247C7BD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546" y="-6834481"/>
            <a:ext cx="792821" cy="792821"/>
          </a:xfrm>
          <a:prstGeom prst="rect">
            <a:avLst/>
          </a:prstGeom>
        </p:spPr>
      </p:pic>
      <p:pic>
        <p:nvPicPr>
          <p:cNvPr id="33" name="Imagen 32">
            <a:extLst>
              <a:ext uri="{FF2B5EF4-FFF2-40B4-BE49-F238E27FC236}">
                <a16:creationId xmlns:a16="http://schemas.microsoft.com/office/drawing/2014/main" id="{AFBD712D-64E7-4673-AD95-5A02D7C726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3795" y="4915947"/>
            <a:ext cx="1053446" cy="1053446"/>
          </a:xfrm>
          <a:prstGeom prst="rect">
            <a:avLst/>
          </a:prstGeom>
        </p:spPr>
      </p:pic>
      <p:sp>
        <p:nvSpPr>
          <p:cNvPr id="35" name="CuadroTexto 34">
            <a:extLst>
              <a:ext uri="{FF2B5EF4-FFF2-40B4-BE49-F238E27FC236}">
                <a16:creationId xmlns:a16="http://schemas.microsoft.com/office/drawing/2014/main" id="{33B4F649-EB41-4BFD-B923-16E45D5FB536}"/>
              </a:ext>
            </a:extLst>
          </p:cNvPr>
          <p:cNvSpPr txBox="1"/>
          <p:nvPr/>
        </p:nvSpPr>
        <p:spPr>
          <a:xfrm>
            <a:off x="-6535010" y="5200402"/>
            <a:ext cx="483829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Comunicaciones mediante JSON</a:t>
            </a:r>
          </a:p>
        </p:txBody>
      </p:sp>
      <p:pic>
        <p:nvPicPr>
          <p:cNvPr id="36" name="Imagen 35">
            <a:extLst>
              <a:ext uri="{FF2B5EF4-FFF2-40B4-BE49-F238E27FC236}">
                <a16:creationId xmlns:a16="http://schemas.microsoft.com/office/drawing/2014/main" id="{F4EDB787-0415-4FBB-91D3-31668509D7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3968" y="224479"/>
            <a:ext cx="889519" cy="889519"/>
          </a:xfrm>
          <a:prstGeom prst="rect">
            <a:avLst/>
          </a:prstGeom>
        </p:spPr>
      </p:pic>
      <p:sp>
        <p:nvSpPr>
          <p:cNvPr id="37" name="CuadroTexto 36">
            <a:extLst>
              <a:ext uri="{FF2B5EF4-FFF2-40B4-BE49-F238E27FC236}">
                <a16:creationId xmlns:a16="http://schemas.microsoft.com/office/drawing/2014/main" id="{D9DDA100-B958-4E20-92FC-C85DD7C41BE1}"/>
              </a:ext>
            </a:extLst>
          </p:cNvPr>
          <p:cNvSpPr txBox="1"/>
          <p:nvPr/>
        </p:nvSpPr>
        <p:spPr>
          <a:xfrm>
            <a:off x="1294581" y="355457"/>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Endpoints disponibles</a:t>
            </a:r>
          </a:p>
        </p:txBody>
      </p:sp>
      <p:sp>
        <p:nvSpPr>
          <p:cNvPr id="38" name="CuadroTexto 37">
            <a:extLst>
              <a:ext uri="{FF2B5EF4-FFF2-40B4-BE49-F238E27FC236}">
                <a16:creationId xmlns:a16="http://schemas.microsoft.com/office/drawing/2014/main" id="{BE91DBA7-4D8C-41E7-BE80-2F2054EEC11E}"/>
              </a:ext>
            </a:extLst>
          </p:cNvPr>
          <p:cNvSpPr txBox="1"/>
          <p:nvPr/>
        </p:nvSpPr>
        <p:spPr>
          <a:xfrm>
            <a:off x="941700" y="-5751535"/>
            <a:ext cx="5762728"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Software usado para la accesibilidad en la red publica a servidores dedicados </a:t>
            </a:r>
          </a:p>
        </p:txBody>
      </p:sp>
      <p:sp>
        <p:nvSpPr>
          <p:cNvPr id="39" name="CuadroTexto 38">
            <a:extLst>
              <a:ext uri="{FF2B5EF4-FFF2-40B4-BE49-F238E27FC236}">
                <a16:creationId xmlns:a16="http://schemas.microsoft.com/office/drawing/2014/main" id="{FFB6891F-B557-4EFF-AFA5-6C13C9E8806B}"/>
              </a:ext>
            </a:extLst>
          </p:cNvPr>
          <p:cNvSpPr txBox="1"/>
          <p:nvPr/>
        </p:nvSpPr>
        <p:spPr>
          <a:xfrm>
            <a:off x="941700" y="-4444774"/>
            <a:ext cx="5762728"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 es capaz de proporcionar un “puente” para conectar un servidor dedicado privado a la red publica</a:t>
            </a:r>
          </a:p>
        </p:txBody>
      </p:sp>
      <p:pic>
        <p:nvPicPr>
          <p:cNvPr id="40" name="Imagen 39">
            <a:extLst>
              <a:ext uri="{FF2B5EF4-FFF2-40B4-BE49-F238E27FC236}">
                <a16:creationId xmlns:a16="http://schemas.microsoft.com/office/drawing/2014/main" id="{7A14AEB7-5D52-4D16-A00C-5ACE1C233BE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1700" y="-2527059"/>
            <a:ext cx="1204301" cy="1204301"/>
          </a:xfrm>
          <a:prstGeom prst="rect">
            <a:avLst/>
          </a:prstGeom>
        </p:spPr>
      </p:pic>
      <p:sp>
        <p:nvSpPr>
          <p:cNvPr id="41" name="Flecha: a la derecha 40">
            <a:extLst>
              <a:ext uri="{FF2B5EF4-FFF2-40B4-BE49-F238E27FC236}">
                <a16:creationId xmlns:a16="http://schemas.microsoft.com/office/drawing/2014/main" id="{01924A31-766A-4FE8-BE86-9DB8C5918BD0}"/>
              </a:ext>
            </a:extLst>
          </p:cNvPr>
          <p:cNvSpPr/>
          <p:nvPr/>
        </p:nvSpPr>
        <p:spPr>
          <a:xfrm>
            <a:off x="2678522" y="-2050059"/>
            <a:ext cx="1144542" cy="400110"/>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CuadroTexto 41">
            <a:extLst>
              <a:ext uri="{FF2B5EF4-FFF2-40B4-BE49-F238E27FC236}">
                <a16:creationId xmlns:a16="http://schemas.microsoft.com/office/drawing/2014/main" id="{1F7C6B14-2356-4783-80AE-53CB19194D1D}"/>
              </a:ext>
            </a:extLst>
          </p:cNvPr>
          <p:cNvSpPr txBox="1"/>
          <p:nvPr/>
        </p:nvSpPr>
        <p:spPr>
          <a:xfrm>
            <a:off x="288758" y="-1130225"/>
            <a:ext cx="291556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Servidor dedicado</a:t>
            </a:r>
          </a:p>
        </p:txBody>
      </p:sp>
      <p:pic>
        <p:nvPicPr>
          <p:cNvPr id="43" name="Imagen 42">
            <a:extLst>
              <a:ext uri="{FF2B5EF4-FFF2-40B4-BE49-F238E27FC236}">
                <a16:creationId xmlns:a16="http://schemas.microsoft.com/office/drawing/2014/main" id="{7A93E47C-727E-41C8-9ADD-D5BB6B2EBCB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05713" y="-2712268"/>
            <a:ext cx="1616158" cy="1616158"/>
          </a:xfrm>
          <a:prstGeom prst="rect">
            <a:avLst/>
          </a:prstGeom>
        </p:spPr>
      </p:pic>
      <p:sp>
        <p:nvSpPr>
          <p:cNvPr id="44" name="CuadroTexto 43">
            <a:extLst>
              <a:ext uri="{FF2B5EF4-FFF2-40B4-BE49-F238E27FC236}">
                <a16:creationId xmlns:a16="http://schemas.microsoft.com/office/drawing/2014/main" id="{8D66C04B-CF10-4BCB-9121-93225AA80A06}"/>
              </a:ext>
            </a:extLst>
          </p:cNvPr>
          <p:cNvSpPr txBox="1"/>
          <p:nvPr/>
        </p:nvSpPr>
        <p:spPr>
          <a:xfrm>
            <a:off x="5004864" y="-1130225"/>
            <a:ext cx="113452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a:t>
            </a:r>
          </a:p>
        </p:txBody>
      </p:sp>
      <p:sp>
        <p:nvSpPr>
          <p:cNvPr id="45" name="Flecha: a la derecha 44">
            <a:extLst>
              <a:ext uri="{FF2B5EF4-FFF2-40B4-BE49-F238E27FC236}">
                <a16:creationId xmlns:a16="http://schemas.microsoft.com/office/drawing/2014/main" id="{388B1E8D-0B2A-439B-9C6B-A3EF9C358291}"/>
              </a:ext>
            </a:extLst>
          </p:cNvPr>
          <p:cNvSpPr/>
          <p:nvPr/>
        </p:nvSpPr>
        <p:spPr>
          <a:xfrm>
            <a:off x="6851714" y="-2050059"/>
            <a:ext cx="1144542" cy="400110"/>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6" name="Imagen 45">
            <a:extLst>
              <a:ext uri="{FF2B5EF4-FFF2-40B4-BE49-F238E27FC236}">
                <a16:creationId xmlns:a16="http://schemas.microsoft.com/office/drawing/2014/main" id="{68D7AE4B-D4C3-4650-A661-721D1276F31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62641" y="-2664881"/>
            <a:ext cx="1616158" cy="1616158"/>
          </a:xfrm>
          <a:prstGeom prst="rect">
            <a:avLst/>
          </a:prstGeom>
        </p:spPr>
      </p:pic>
      <p:sp>
        <p:nvSpPr>
          <p:cNvPr id="21" name="CuadroTexto 20">
            <a:extLst>
              <a:ext uri="{FF2B5EF4-FFF2-40B4-BE49-F238E27FC236}">
                <a16:creationId xmlns:a16="http://schemas.microsoft.com/office/drawing/2014/main" id="{C4223315-C265-4E03-9428-1415A5EE2CEA}"/>
              </a:ext>
            </a:extLst>
          </p:cNvPr>
          <p:cNvSpPr txBox="1"/>
          <p:nvPr/>
        </p:nvSpPr>
        <p:spPr>
          <a:xfrm>
            <a:off x="1294581" y="-6638126"/>
            <a:ext cx="457209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a:t>
            </a:r>
          </a:p>
        </p:txBody>
      </p:sp>
      <p:sp>
        <p:nvSpPr>
          <p:cNvPr id="23" name="CuadroTexto 22">
            <a:extLst>
              <a:ext uri="{FF2B5EF4-FFF2-40B4-BE49-F238E27FC236}">
                <a16:creationId xmlns:a16="http://schemas.microsoft.com/office/drawing/2014/main" id="{E883B407-5890-4ADA-88D5-BFCEB0123CCD}"/>
              </a:ext>
            </a:extLst>
          </p:cNvPr>
          <p:cNvSpPr txBox="1"/>
          <p:nvPr/>
        </p:nvSpPr>
        <p:spPr>
          <a:xfrm>
            <a:off x="9244279" y="-1009832"/>
            <a:ext cx="113452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API</a:t>
            </a:r>
          </a:p>
        </p:txBody>
      </p:sp>
      <p:pic>
        <p:nvPicPr>
          <p:cNvPr id="3" name="Imagen 2">
            <a:extLst>
              <a:ext uri="{FF2B5EF4-FFF2-40B4-BE49-F238E27FC236}">
                <a16:creationId xmlns:a16="http://schemas.microsoft.com/office/drawing/2014/main" id="{9CA129FF-5ABF-4D6D-82F1-E02749BD178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01866" y="1337797"/>
            <a:ext cx="889519" cy="889519"/>
          </a:xfrm>
          <a:prstGeom prst="rect">
            <a:avLst/>
          </a:prstGeom>
        </p:spPr>
      </p:pic>
      <p:sp>
        <p:nvSpPr>
          <p:cNvPr id="24" name="CuadroTexto 23">
            <a:extLst>
              <a:ext uri="{FF2B5EF4-FFF2-40B4-BE49-F238E27FC236}">
                <a16:creationId xmlns:a16="http://schemas.microsoft.com/office/drawing/2014/main" id="{64063A52-3B14-4FA9-B000-1A7E77441EAC}"/>
              </a:ext>
            </a:extLst>
          </p:cNvPr>
          <p:cNvSpPr txBox="1"/>
          <p:nvPr/>
        </p:nvSpPr>
        <p:spPr>
          <a:xfrm>
            <a:off x="2298740" y="1582502"/>
            <a:ext cx="111123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Auth</a:t>
            </a:r>
          </a:p>
        </p:txBody>
      </p:sp>
      <p:sp>
        <p:nvSpPr>
          <p:cNvPr id="25" name="CuadroTexto 24">
            <a:extLst>
              <a:ext uri="{FF2B5EF4-FFF2-40B4-BE49-F238E27FC236}">
                <a16:creationId xmlns:a16="http://schemas.microsoft.com/office/drawing/2014/main" id="{9CCCD765-599E-4395-A682-8E10933190B0}"/>
              </a:ext>
            </a:extLst>
          </p:cNvPr>
          <p:cNvSpPr txBox="1"/>
          <p:nvPr/>
        </p:nvSpPr>
        <p:spPr>
          <a:xfrm>
            <a:off x="1672593" y="2268689"/>
            <a:ext cx="214966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/auth/registro</a:t>
            </a:r>
          </a:p>
        </p:txBody>
      </p:sp>
      <p:sp>
        <p:nvSpPr>
          <p:cNvPr id="26" name="CuadroTexto 25">
            <a:extLst>
              <a:ext uri="{FF2B5EF4-FFF2-40B4-BE49-F238E27FC236}">
                <a16:creationId xmlns:a16="http://schemas.microsoft.com/office/drawing/2014/main" id="{0E2ADB0A-568E-42F3-985A-2C47DF3D1AB3}"/>
              </a:ext>
            </a:extLst>
          </p:cNvPr>
          <p:cNvSpPr txBox="1"/>
          <p:nvPr/>
        </p:nvSpPr>
        <p:spPr>
          <a:xfrm>
            <a:off x="1672593" y="2561586"/>
            <a:ext cx="243530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/auth/</a:t>
            </a:r>
            <a:r>
              <a:rPr lang="es-ES" sz="2000" dirty="0" err="1">
                <a:solidFill>
                  <a:schemeClr val="bg1"/>
                </a:solidFill>
                <a:latin typeface="Arial Black" panose="020B0A04020102020204" pitchFamily="34" charset="0"/>
              </a:rPr>
              <a:t>appLogin</a:t>
            </a:r>
            <a:endParaRPr lang="es-ES" sz="2000" dirty="0">
              <a:solidFill>
                <a:schemeClr val="bg1"/>
              </a:solidFill>
              <a:latin typeface="Arial Black" panose="020B0A04020102020204" pitchFamily="34" charset="0"/>
            </a:endParaRPr>
          </a:p>
        </p:txBody>
      </p:sp>
      <p:pic>
        <p:nvPicPr>
          <p:cNvPr id="4" name="Imagen 3">
            <a:extLst>
              <a:ext uri="{FF2B5EF4-FFF2-40B4-BE49-F238E27FC236}">
                <a16:creationId xmlns:a16="http://schemas.microsoft.com/office/drawing/2014/main" id="{2ED176E2-9CD9-4BA3-BDEA-36AEE89AF7C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11561" y="1321194"/>
            <a:ext cx="889519" cy="889519"/>
          </a:xfrm>
          <a:prstGeom prst="rect">
            <a:avLst/>
          </a:prstGeom>
        </p:spPr>
      </p:pic>
      <p:sp>
        <p:nvSpPr>
          <p:cNvPr id="28" name="CuadroTexto 27">
            <a:extLst>
              <a:ext uri="{FF2B5EF4-FFF2-40B4-BE49-F238E27FC236}">
                <a16:creationId xmlns:a16="http://schemas.microsoft.com/office/drawing/2014/main" id="{30D50357-452C-4736-BADB-EB88E22CB1B1}"/>
              </a:ext>
            </a:extLst>
          </p:cNvPr>
          <p:cNvSpPr txBox="1"/>
          <p:nvPr/>
        </p:nvSpPr>
        <p:spPr>
          <a:xfrm>
            <a:off x="7391171" y="1565898"/>
            <a:ext cx="1506621"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Reservas</a:t>
            </a:r>
          </a:p>
        </p:txBody>
      </p:sp>
      <p:sp>
        <p:nvSpPr>
          <p:cNvPr id="29" name="CuadroTexto 28">
            <a:extLst>
              <a:ext uri="{FF2B5EF4-FFF2-40B4-BE49-F238E27FC236}">
                <a16:creationId xmlns:a16="http://schemas.microsoft.com/office/drawing/2014/main" id="{451FA7D0-9B16-46F2-A8D3-2098A6A2FF0A}"/>
              </a:ext>
            </a:extLst>
          </p:cNvPr>
          <p:cNvSpPr txBox="1"/>
          <p:nvPr/>
        </p:nvSpPr>
        <p:spPr>
          <a:xfrm>
            <a:off x="7000026" y="2251060"/>
            <a:ext cx="268914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/reservas/cliente</a:t>
            </a:r>
          </a:p>
        </p:txBody>
      </p:sp>
      <p:sp>
        <p:nvSpPr>
          <p:cNvPr id="31" name="CuadroTexto 30">
            <a:extLst>
              <a:ext uri="{FF2B5EF4-FFF2-40B4-BE49-F238E27FC236}">
                <a16:creationId xmlns:a16="http://schemas.microsoft.com/office/drawing/2014/main" id="{C749D967-666D-4FB4-BC08-1B5FF3CD2B49}"/>
              </a:ext>
            </a:extLst>
          </p:cNvPr>
          <p:cNvSpPr txBox="1"/>
          <p:nvPr/>
        </p:nvSpPr>
        <p:spPr>
          <a:xfrm>
            <a:off x="7000025" y="2508261"/>
            <a:ext cx="286318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/reservas/procesar</a:t>
            </a:r>
          </a:p>
        </p:txBody>
      </p:sp>
      <p:sp>
        <p:nvSpPr>
          <p:cNvPr id="32" name="CuadroTexto 31">
            <a:extLst>
              <a:ext uri="{FF2B5EF4-FFF2-40B4-BE49-F238E27FC236}">
                <a16:creationId xmlns:a16="http://schemas.microsoft.com/office/drawing/2014/main" id="{0E3C62F8-3F30-4CAA-85AE-E046C5F65AB5}"/>
              </a:ext>
            </a:extLst>
          </p:cNvPr>
          <p:cNvSpPr txBox="1"/>
          <p:nvPr/>
        </p:nvSpPr>
        <p:spPr>
          <a:xfrm>
            <a:off x="7000025" y="2793832"/>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/reservas/</a:t>
            </a:r>
            <a:r>
              <a:rPr lang="es-ES" sz="2000" dirty="0" err="1">
                <a:solidFill>
                  <a:schemeClr val="bg1"/>
                </a:solidFill>
                <a:latin typeface="Arial Black" panose="020B0A04020102020204" pitchFamily="34" charset="0"/>
              </a:rPr>
              <a:t>delete</a:t>
            </a:r>
            <a:endParaRPr lang="es-ES" sz="2000" dirty="0">
              <a:solidFill>
                <a:schemeClr val="bg1"/>
              </a:solidFill>
              <a:latin typeface="Arial Black" panose="020B0A04020102020204" pitchFamily="34" charset="0"/>
            </a:endParaRPr>
          </a:p>
        </p:txBody>
      </p:sp>
      <p:pic>
        <p:nvPicPr>
          <p:cNvPr id="8" name="Imagen 7">
            <a:extLst>
              <a:ext uri="{FF2B5EF4-FFF2-40B4-BE49-F238E27FC236}">
                <a16:creationId xmlns:a16="http://schemas.microsoft.com/office/drawing/2014/main" id="{F0188054-9A0E-48D1-A541-8105AE25027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243487" y="3709665"/>
            <a:ext cx="888940" cy="888940"/>
          </a:xfrm>
          <a:prstGeom prst="rect">
            <a:avLst/>
          </a:prstGeom>
        </p:spPr>
      </p:pic>
      <p:sp>
        <p:nvSpPr>
          <p:cNvPr id="47" name="CuadroTexto 46">
            <a:extLst>
              <a:ext uri="{FF2B5EF4-FFF2-40B4-BE49-F238E27FC236}">
                <a16:creationId xmlns:a16="http://schemas.microsoft.com/office/drawing/2014/main" id="{FCCA2123-0C7E-4EB1-9057-07E9DBDAB06D}"/>
              </a:ext>
            </a:extLst>
          </p:cNvPr>
          <p:cNvSpPr txBox="1"/>
          <p:nvPr/>
        </p:nvSpPr>
        <p:spPr>
          <a:xfrm>
            <a:off x="2152979" y="3954080"/>
            <a:ext cx="1539204"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p>
        </p:txBody>
      </p:sp>
      <p:sp>
        <p:nvSpPr>
          <p:cNvPr id="48" name="CuadroTexto 47">
            <a:extLst>
              <a:ext uri="{FF2B5EF4-FFF2-40B4-BE49-F238E27FC236}">
                <a16:creationId xmlns:a16="http://schemas.microsoft.com/office/drawing/2014/main" id="{4F7CD23D-BE42-43CA-BEBD-62C07F825BF8}"/>
              </a:ext>
            </a:extLst>
          </p:cNvPr>
          <p:cNvSpPr txBox="1"/>
          <p:nvPr/>
        </p:nvSpPr>
        <p:spPr>
          <a:xfrm>
            <a:off x="1663789" y="4622928"/>
            <a:ext cx="214966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p>
        </p:txBody>
      </p:sp>
      <p:sp>
        <p:nvSpPr>
          <p:cNvPr id="49" name="CuadroTexto 48">
            <a:extLst>
              <a:ext uri="{FF2B5EF4-FFF2-40B4-BE49-F238E27FC236}">
                <a16:creationId xmlns:a16="http://schemas.microsoft.com/office/drawing/2014/main" id="{4F5AEFC1-8A16-4FC9-8AA2-93300F1529DC}"/>
              </a:ext>
            </a:extLst>
          </p:cNvPr>
          <p:cNvSpPr txBox="1"/>
          <p:nvPr/>
        </p:nvSpPr>
        <p:spPr>
          <a:xfrm>
            <a:off x="1652419" y="4912628"/>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/catalogo/app</a:t>
            </a:r>
          </a:p>
        </p:txBody>
      </p:sp>
      <p:pic>
        <p:nvPicPr>
          <p:cNvPr id="10" name="Imagen 9">
            <a:extLst>
              <a:ext uri="{FF2B5EF4-FFF2-40B4-BE49-F238E27FC236}">
                <a16:creationId xmlns:a16="http://schemas.microsoft.com/office/drawing/2014/main" id="{B163247B-C490-4E33-8EFF-C83E6695DF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311561" y="3748133"/>
            <a:ext cx="888940" cy="888940"/>
          </a:xfrm>
          <a:prstGeom prst="rect">
            <a:avLst/>
          </a:prstGeom>
        </p:spPr>
      </p:pic>
      <p:sp>
        <p:nvSpPr>
          <p:cNvPr id="50" name="CuadroTexto 49">
            <a:extLst>
              <a:ext uri="{FF2B5EF4-FFF2-40B4-BE49-F238E27FC236}">
                <a16:creationId xmlns:a16="http://schemas.microsoft.com/office/drawing/2014/main" id="{241200B0-5801-4E41-AE58-70E05B37FF70}"/>
              </a:ext>
            </a:extLst>
          </p:cNvPr>
          <p:cNvSpPr txBox="1"/>
          <p:nvPr/>
        </p:nvSpPr>
        <p:spPr>
          <a:xfrm>
            <a:off x="7296313" y="3995470"/>
            <a:ext cx="1539204"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Users</a:t>
            </a:r>
          </a:p>
        </p:txBody>
      </p:sp>
      <p:sp>
        <p:nvSpPr>
          <p:cNvPr id="51" name="CuadroTexto 50">
            <a:extLst>
              <a:ext uri="{FF2B5EF4-FFF2-40B4-BE49-F238E27FC236}">
                <a16:creationId xmlns:a16="http://schemas.microsoft.com/office/drawing/2014/main" id="{1F738D71-BC68-4A1B-A6F1-748FDACFBD01}"/>
              </a:ext>
            </a:extLst>
          </p:cNvPr>
          <p:cNvSpPr txBox="1"/>
          <p:nvPr/>
        </p:nvSpPr>
        <p:spPr>
          <a:xfrm>
            <a:off x="6999735" y="4671249"/>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/crear</a:t>
            </a:r>
          </a:p>
        </p:txBody>
      </p:sp>
      <p:sp>
        <p:nvSpPr>
          <p:cNvPr id="52" name="CuadroTexto 51">
            <a:extLst>
              <a:ext uri="{FF2B5EF4-FFF2-40B4-BE49-F238E27FC236}">
                <a16:creationId xmlns:a16="http://schemas.microsoft.com/office/drawing/2014/main" id="{C05A0A4A-17D0-4987-82E8-45C100A78D61}"/>
              </a:ext>
            </a:extLst>
          </p:cNvPr>
          <p:cNvSpPr txBox="1"/>
          <p:nvPr/>
        </p:nvSpPr>
        <p:spPr>
          <a:xfrm>
            <a:off x="1666908" y="2861324"/>
            <a:ext cx="243530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/auth/</a:t>
            </a:r>
            <a:r>
              <a:rPr lang="es-ES" sz="2000" dirty="0" err="1">
                <a:solidFill>
                  <a:schemeClr val="bg1"/>
                </a:solidFill>
                <a:latin typeface="Arial Black" panose="020B0A04020102020204" pitchFamily="34" charset="0"/>
              </a:rPr>
              <a:t>webLogin</a:t>
            </a:r>
            <a:endParaRPr lang="es-ES" sz="2000" dirty="0">
              <a:solidFill>
                <a:schemeClr val="bg1"/>
              </a:solidFill>
              <a:latin typeface="Arial Black" panose="020B0A04020102020204" pitchFamily="34" charset="0"/>
            </a:endParaRPr>
          </a:p>
        </p:txBody>
      </p:sp>
      <p:sp>
        <p:nvSpPr>
          <p:cNvPr id="53" name="CuadroTexto 52">
            <a:extLst>
              <a:ext uri="{FF2B5EF4-FFF2-40B4-BE49-F238E27FC236}">
                <a16:creationId xmlns:a16="http://schemas.microsoft.com/office/drawing/2014/main" id="{BCDE4806-C406-4DA0-BA77-940DC61F1691}"/>
              </a:ext>
            </a:extLst>
          </p:cNvPr>
          <p:cNvSpPr txBox="1"/>
          <p:nvPr/>
        </p:nvSpPr>
        <p:spPr>
          <a:xfrm>
            <a:off x="1652419" y="5188673"/>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/catalogo/web</a:t>
            </a:r>
          </a:p>
        </p:txBody>
      </p:sp>
      <p:sp>
        <p:nvSpPr>
          <p:cNvPr id="54" name="CuadroTexto 53">
            <a:extLst>
              <a:ext uri="{FF2B5EF4-FFF2-40B4-BE49-F238E27FC236}">
                <a16:creationId xmlns:a16="http://schemas.microsoft.com/office/drawing/2014/main" id="{E5E5F590-8295-44D8-9F03-49F983191627}"/>
              </a:ext>
            </a:extLst>
          </p:cNvPr>
          <p:cNvSpPr txBox="1"/>
          <p:nvPr/>
        </p:nvSpPr>
        <p:spPr>
          <a:xfrm>
            <a:off x="1646734" y="5458337"/>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/catalogo/crear</a:t>
            </a:r>
          </a:p>
        </p:txBody>
      </p:sp>
      <p:sp>
        <p:nvSpPr>
          <p:cNvPr id="55" name="CuadroTexto 54">
            <a:extLst>
              <a:ext uri="{FF2B5EF4-FFF2-40B4-BE49-F238E27FC236}">
                <a16:creationId xmlns:a16="http://schemas.microsoft.com/office/drawing/2014/main" id="{11DE262B-7196-40D9-BEAA-C530E54BF911}"/>
              </a:ext>
            </a:extLst>
          </p:cNvPr>
          <p:cNvSpPr txBox="1"/>
          <p:nvPr/>
        </p:nvSpPr>
        <p:spPr>
          <a:xfrm>
            <a:off x="1622216" y="5732121"/>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/catalogo/{id}</a:t>
            </a:r>
          </a:p>
        </p:txBody>
      </p:sp>
      <p:sp>
        <p:nvSpPr>
          <p:cNvPr id="56" name="CuadroTexto 55">
            <a:extLst>
              <a:ext uri="{FF2B5EF4-FFF2-40B4-BE49-F238E27FC236}">
                <a16:creationId xmlns:a16="http://schemas.microsoft.com/office/drawing/2014/main" id="{83D7192D-FAE0-4002-A628-2893C6F0E128}"/>
              </a:ext>
            </a:extLst>
          </p:cNvPr>
          <p:cNvSpPr txBox="1"/>
          <p:nvPr/>
        </p:nvSpPr>
        <p:spPr>
          <a:xfrm>
            <a:off x="1622216" y="6005033"/>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r>
              <a:rPr lang="es-ES" sz="2000" dirty="0" err="1">
                <a:solidFill>
                  <a:schemeClr val="bg1"/>
                </a:solidFill>
                <a:latin typeface="Arial Black" panose="020B0A04020102020204" pitchFamily="34" charset="0"/>
              </a:rPr>
              <a:t>act</a:t>
            </a:r>
            <a:endParaRPr lang="es-ES" sz="2000" dirty="0">
              <a:solidFill>
                <a:schemeClr val="bg1"/>
              </a:solidFill>
              <a:latin typeface="Arial Black" panose="020B0A04020102020204" pitchFamily="34" charset="0"/>
            </a:endParaRPr>
          </a:p>
        </p:txBody>
      </p:sp>
      <p:sp>
        <p:nvSpPr>
          <p:cNvPr id="57" name="CuadroTexto 56">
            <a:extLst>
              <a:ext uri="{FF2B5EF4-FFF2-40B4-BE49-F238E27FC236}">
                <a16:creationId xmlns:a16="http://schemas.microsoft.com/office/drawing/2014/main" id="{31C6C47A-54CD-499A-9649-6F49B58E1A92}"/>
              </a:ext>
            </a:extLst>
          </p:cNvPr>
          <p:cNvSpPr txBox="1"/>
          <p:nvPr/>
        </p:nvSpPr>
        <p:spPr>
          <a:xfrm>
            <a:off x="1622215" y="6306802"/>
            <a:ext cx="296455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r>
              <a:rPr lang="es-ES" sz="2000" dirty="0" err="1">
                <a:solidFill>
                  <a:schemeClr val="bg1"/>
                </a:solidFill>
                <a:latin typeface="Arial Black" panose="020B0A04020102020204" pitchFamily="34" charset="0"/>
              </a:rPr>
              <a:t>actEstado</a:t>
            </a:r>
            <a:endParaRPr lang="es-ES" sz="2000" dirty="0">
              <a:solidFill>
                <a:schemeClr val="bg1"/>
              </a:solidFill>
              <a:latin typeface="Arial Black" panose="020B0A04020102020204" pitchFamily="34" charset="0"/>
            </a:endParaRPr>
          </a:p>
        </p:txBody>
      </p:sp>
      <p:sp>
        <p:nvSpPr>
          <p:cNvPr id="58" name="CuadroTexto 57">
            <a:extLst>
              <a:ext uri="{FF2B5EF4-FFF2-40B4-BE49-F238E27FC236}">
                <a16:creationId xmlns:a16="http://schemas.microsoft.com/office/drawing/2014/main" id="{1922A342-908B-46FD-8427-89E5A30EA13F}"/>
              </a:ext>
            </a:extLst>
          </p:cNvPr>
          <p:cNvSpPr txBox="1"/>
          <p:nvPr/>
        </p:nvSpPr>
        <p:spPr>
          <a:xfrm>
            <a:off x="6999734" y="4960017"/>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delete</a:t>
            </a:r>
            <a:endParaRPr lang="es-ES" sz="2000" dirty="0">
              <a:solidFill>
                <a:schemeClr val="bg1"/>
              </a:solidFill>
              <a:latin typeface="Arial Black" panose="020B0A04020102020204" pitchFamily="34" charset="0"/>
            </a:endParaRPr>
          </a:p>
        </p:txBody>
      </p:sp>
      <p:sp>
        <p:nvSpPr>
          <p:cNvPr id="59" name="CuadroTexto 58">
            <a:extLst>
              <a:ext uri="{FF2B5EF4-FFF2-40B4-BE49-F238E27FC236}">
                <a16:creationId xmlns:a16="http://schemas.microsoft.com/office/drawing/2014/main" id="{702624CA-D839-41C3-BA18-5E43BD47B9CF}"/>
              </a:ext>
            </a:extLst>
          </p:cNvPr>
          <p:cNvSpPr txBox="1"/>
          <p:nvPr/>
        </p:nvSpPr>
        <p:spPr>
          <a:xfrm>
            <a:off x="6999733" y="5248785"/>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act</a:t>
            </a:r>
            <a:endParaRPr lang="es-ES" sz="2000" dirty="0">
              <a:solidFill>
                <a:schemeClr val="bg1"/>
              </a:solidFill>
              <a:latin typeface="Arial Black" panose="020B0A04020102020204" pitchFamily="34" charset="0"/>
            </a:endParaRPr>
          </a:p>
        </p:txBody>
      </p:sp>
      <p:pic>
        <p:nvPicPr>
          <p:cNvPr id="12" name="Imagen 11">
            <a:extLst>
              <a:ext uri="{FF2B5EF4-FFF2-40B4-BE49-F238E27FC236}">
                <a16:creationId xmlns:a16="http://schemas.microsoft.com/office/drawing/2014/main" id="{4E20F52C-88A6-46B8-966F-B36589D1DEC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672161" y="1333171"/>
            <a:ext cx="889519" cy="889519"/>
          </a:xfrm>
          <a:prstGeom prst="rect">
            <a:avLst/>
          </a:prstGeom>
        </p:spPr>
      </p:pic>
      <p:sp>
        <p:nvSpPr>
          <p:cNvPr id="60" name="CuadroTexto 59">
            <a:extLst>
              <a:ext uri="{FF2B5EF4-FFF2-40B4-BE49-F238E27FC236}">
                <a16:creationId xmlns:a16="http://schemas.microsoft.com/office/drawing/2014/main" id="{082394F2-91DE-4459-B572-0A3823EB0CEA}"/>
              </a:ext>
            </a:extLst>
          </p:cNvPr>
          <p:cNvSpPr txBox="1"/>
          <p:nvPr/>
        </p:nvSpPr>
        <p:spPr>
          <a:xfrm>
            <a:off x="-6766314" y="1565898"/>
            <a:ext cx="181812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a:t>
            </a:r>
          </a:p>
        </p:txBody>
      </p:sp>
      <p:sp>
        <p:nvSpPr>
          <p:cNvPr id="61" name="CuadroTexto 60">
            <a:extLst>
              <a:ext uri="{FF2B5EF4-FFF2-40B4-BE49-F238E27FC236}">
                <a16:creationId xmlns:a16="http://schemas.microsoft.com/office/drawing/2014/main" id="{8C640FB1-16B2-419B-B984-2F563FDB9B16}"/>
              </a:ext>
            </a:extLst>
          </p:cNvPr>
          <p:cNvSpPr txBox="1"/>
          <p:nvPr/>
        </p:nvSpPr>
        <p:spPr>
          <a:xfrm>
            <a:off x="-7063593" y="2268689"/>
            <a:ext cx="268914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/solicitudes/crear</a:t>
            </a:r>
          </a:p>
        </p:txBody>
      </p:sp>
      <p:sp>
        <p:nvSpPr>
          <p:cNvPr id="62" name="CuadroTexto 61">
            <a:extLst>
              <a:ext uri="{FF2B5EF4-FFF2-40B4-BE49-F238E27FC236}">
                <a16:creationId xmlns:a16="http://schemas.microsoft.com/office/drawing/2014/main" id="{9E45DE67-0610-4D90-82A8-2B655ABFAE94}"/>
              </a:ext>
            </a:extLst>
          </p:cNvPr>
          <p:cNvSpPr txBox="1"/>
          <p:nvPr/>
        </p:nvSpPr>
        <p:spPr>
          <a:xfrm>
            <a:off x="-7063594" y="2551263"/>
            <a:ext cx="2998056"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a:t>
            </a:r>
            <a:r>
              <a:rPr lang="es-ES" sz="2000" dirty="0" err="1">
                <a:solidFill>
                  <a:schemeClr val="bg1"/>
                </a:solidFill>
                <a:latin typeface="Arial Black" panose="020B0A04020102020204" pitchFamily="34" charset="0"/>
              </a:rPr>
              <a:t>delete</a:t>
            </a:r>
            <a:endParaRPr lang="es-ES" sz="2000" dirty="0">
              <a:solidFill>
                <a:schemeClr val="bg1"/>
              </a:solidFill>
              <a:latin typeface="Arial Black" panose="020B0A04020102020204" pitchFamily="34" charset="0"/>
            </a:endParaRPr>
          </a:p>
        </p:txBody>
      </p:sp>
      <p:sp>
        <p:nvSpPr>
          <p:cNvPr id="63" name="CuadroTexto 62">
            <a:extLst>
              <a:ext uri="{FF2B5EF4-FFF2-40B4-BE49-F238E27FC236}">
                <a16:creationId xmlns:a16="http://schemas.microsoft.com/office/drawing/2014/main" id="{A8EC6874-D00C-417F-9925-2B8636C3D8C3}"/>
              </a:ext>
            </a:extLst>
          </p:cNvPr>
          <p:cNvSpPr txBox="1"/>
          <p:nvPr/>
        </p:nvSpPr>
        <p:spPr>
          <a:xfrm>
            <a:off x="-7065960" y="2805158"/>
            <a:ext cx="3121351"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/solicitudes/procesar</a:t>
            </a:r>
          </a:p>
        </p:txBody>
      </p:sp>
      <p:pic>
        <p:nvPicPr>
          <p:cNvPr id="14" name="Imagen 13">
            <a:extLst>
              <a:ext uri="{FF2B5EF4-FFF2-40B4-BE49-F238E27FC236}">
                <a16:creationId xmlns:a16="http://schemas.microsoft.com/office/drawing/2014/main" id="{88FF51D3-6CFD-4A27-A7D0-1D50BC25D07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8085123" y="1329070"/>
            <a:ext cx="889519" cy="889519"/>
          </a:xfrm>
          <a:prstGeom prst="rect">
            <a:avLst/>
          </a:prstGeom>
        </p:spPr>
      </p:pic>
      <p:sp>
        <p:nvSpPr>
          <p:cNvPr id="64" name="CuadroTexto 63">
            <a:extLst>
              <a:ext uri="{FF2B5EF4-FFF2-40B4-BE49-F238E27FC236}">
                <a16:creationId xmlns:a16="http://schemas.microsoft.com/office/drawing/2014/main" id="{48FE24E2-9AB9-498A-82BA-7FA0A9D0BBDC}"/>
              </a:ext>
            </a:extLst>
          </p:cNvPr>
          <p:cNvSpPr txBox="1"/>
          <p:nvPr/>
        </p:nvSpPr>
        <p:spPr>
          <a:xfrm>
            <a:off x="18974642" y="1565898"/>
            <a:ext cx="181812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a:t>
            </a:r>
          </a:p>
        </p:txBody>
      </p:sp>
      <p:sp>
        <p:nvSpPr>
          <p:cNvPr id="65" name="CuadroTexto 64">
            <a:extLst>
              <a:ext uri="{FF2B5EF4-FFF2-40B4-BE49-F238E27FC236}">
                <a16:creationId xmlns:a16="http://schemas.microsoft.com/office/drawing/2014/main" id="{0E214C31-B522-4C4A-A78C-AF26F63B6D52}"/>
              </a:ext>
            </a:extLst>
          </p:cNvPr>
          <p:cNvSpPr txBox="1"/>
          <p:nvPr/>
        </p:nvSpPr>
        <p:spPr>
          <a:xfrm>
            <a:off x="18644832" y="2268689"/>
            <a:ext cx="268914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/ventas</a:t>
            </a:r>
          </a:p>
        </p:txBody>
      </p:sp>
    </p:spTree>
    <p:extLst>
      <p:ext uri="{BB962C8B-B14F-4D97-AF65-F5344CB8AC3E}">
        <p14:creationId xmlns:p14="http://schemas.microsoft.com/office/powerpoint/2010/main" val="414796605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816055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2292894" y="-2069073"/>
            <a:ext cx="991572" cy="991572"/>
          </a:xfrm>
          <a:prstGeom prst="rect">
            <a:avLst/>
          </a:prstGeom>
        </p:spPr>
      </p:pic>
      <p:sp>
        <p:nvSpPr>
          <p:cNvPr id="34" name="CuadroTexto 33">
            <a:extLst>
              <a:ext uri="{FF2B5EF4-FFF2-40B4-BE49-F238E27FC236}">
                <a16:creationId xmlns:a16="http://schemas.microsoft.com/office/drawing/2014/main" id="{F855569C-E33F-4437-B158-659175DC86EB}"/>
              </a:ext>
            </a:extLst>
          </p:cNvPr>
          <p:cNvSpPr txBox="1"/>
          <p:nvPr/>
        </p:nvSpPr>
        <p:spPr>
          <a:xfrm>
            <a:off x="1967166" y="-4207564"/>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a:t>
            </a:r>
          </a:p>
        </p:txBody>
      </p:sp>
      <p:sp>
        <p:nvSpPr>
          <p:cNvPr id="22" name="CuadroTexto 21">
            <a:extLst>
              <a:ext uri="{FF2B5EF4-FFF2-40B4-BE49-F238E27FC236}">
                <a16:creationId xmlns:a16="http://schemas.microsoft.com/office/drawing/2014/main" id="{D1C98D71-836C-4670-9D9F-A1C0F4A2138B}"/>
              </a:ext>
            </a:extLst>
          </p:cNvPr>
          <p:cNvSpPr txBox="1"/>
          <p:nvPr/>
        </p:nvSpPr>
        <p:spPr>
          <a:xfrm>
            <a:off x="941700" y="-3139127"/>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Elementos principales:</a:t>
            </a:r>
          </a:p>
        </p:txBody>
      </p:sp>
      <p:pic>
        <p:nvPicPr>
          <p:cNvPr id="6" name="Imagen 5">
            <a:extLst>
              <a:ext uri="{FF2B5EF4-FFF2-40B4-BE49-F238E27FC236}">
                <a16:creationId xmlns:a16="http://schemas.microsoft.com/office/drawing/2014/main" id="{FBA3C531-E745-4F15-AFC6-F00247C7BD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546" y="-6834481"/>
            <a:ext cx="792821" cy="792821"/>
          </a:xfrm>
          <a:prstGeom prst="rect">
            <a:avLst/>
          </a:prstGeom>
        </p:spPr>
      </p:pic>
      <p:pic>
        <p:nvPicPr>
          <p:cNvPr id="36" name="Imagen 35">
            <a:extLst>
              <a:ext uri="{FF2B5EF4-FFF2-40B4-BE49-F238E27FC236}">
                <a16:creationId xmlns:a16="http://schemas.microsoft.com/office/drawing/2014/main" id="{F4EDB787-0415-4FBB-91D3-31668509D7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3968" y="224479"/>
            <a:ext cx="889519" cy="889519"/>
          </a:xfrm>
          <a:prstGeom prst="rect">
            <a:avLst/>
          </a:prstGeom>
        </p:spPr>
      </p:pic>
      <p:sp>
        <p:nvSpPr>
          <p:cNvPr id="37" name="CuadroTexto 36">
            <a:extLst>
              <a:ext uri="{FF2B5EF4-FFF2-40B4-BE49-F238E27FC236}">
                <a16:creationId xmlns:a16="http://schemas.microsoft.com/office/drawing/2014/main" id="{D9DDA100-B958-4E20-92FC-C85DD7C41BE1}"/>
              </a:ext>
            </a:extLst>
          </p:cNvPr>
          <p:cNvSpPr txBox="1"/>
          <p:nvPr/>
        </p:nvSpPr>
        <p:spPr>
          <a:xfrm>
            <a:off x="1294581" y="355457"/>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Endpoints disponibles</a:t>
            </a:r>
          </a:p>
        </p:txBody>
      </p:sp>
      <p:sp>
        <p:nvSpPr>
          <p:cNvPr id="38" name="CuadroTexto 37">
            <a:extLst>
              <a:ext uri="{FF2B5EF4-FFF2-40B4-BE49-F238E27FC236}">
                <a16:creationId xmlns:a16="http://schemas.microsoft.com/office/drawing/2014/main" id="{BE91DBA7-4D8C-41E7-BE80-2F2054EEC11E}"/>
              </a:ext>
            </a:extLst>
          </p:cNvPr>
          <p:cNvSpPr txBox="1"/>
          <p:nvPr/>
        </p:nvSpPr>
        <p:spPr>
          <a:xfrm>
            <a:off x="941700" y="-5751535"/>
            <a:ext cx="5762728"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Software usado para la accesibilidad en la red publica a servidores dedicados </a:t>
            </a:r>
          </a:p>
        </p:txBody>
      </p:sp>
      <p:sp>
        <p:nvSpPr>
          <p:cNvPr id="39" name="CuadroTexto 38">
            <a:extLst>
              <a:ext uri="{FF2B5EF4-FFF2-40B4-BE49-F238E27FC236}">
                <a16:creationId xmlns:a16="http://schemas.microsoft.com/office/drawing/2014/main" id="{FFB6891F-B557-4EFF-AFA5-6C13C9E8806B}"/>
              </a:ext>
            </a:extLst>
          </p:cNvPr>
          <p:cNvSpPr txBox="1"/>
          <p:nvPr/>
        </p:nvSpPr>
        <p:spPr>
          <a:xfrm>
            <a:off x="941700" y="-4444774"/>
            <a:ext cx="5762728"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 es capaz de proporcionar un “puente” para conectar un servidor dedicado privado a la red publica</a:t>
            </a:r>
          </a:p>
        </p:txBody>
      </p:sp>
      <p:pic>
        <p:nvPicPr>
          <p:cNvPr id="40" name="Imagen 39">
            <a:extLst>
              <a:ext uri="{FF2B5EF4-FFF2-40B4-BE49-F238E27FC236}">
                <a16:creationId xmlns:a16="http://schemas.microsoft.com/office/drawing/2014/main" id="{7A14AEB7-5D52-4D16-A00C-5ACE1C233B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1700" y="-2527059"/>
            <a:ext cx="1204301" cy="1204301"/>
          </a:xfrm>
          <a:prstGeom prst="rect">
            <a:avLst/>
          </a:prstGeom>
        </p:spPr>
      </p:pic>
      <p:sp>
        <p:nvSpPr>
          <p:cNvPr id="41" name="Flecha: a la derecha 40">
            <a:extLst>
              <a:ext uri="{FF2B5EF4-FFF2-40B4-BE49-F238E27FC236}">
                <a16:creationId xmlns:a16="http://schemas.microsoft.com/office/drawing/2014/main" id="{01924A31-766A-4FE8-BE86-9DB8C5918BD0}"/>
              </a:ext>
            </a:extLst>
          </p:cNvPr>
          <p:cNvSpPr/>
          <p:nvPr/>
        </p:nvSpPr>
        <p:spPr>
          <a:xfrm>
            <a:off x="2678522" y="-2050059"/>
            <a:ext cx="1144542" cy="400110"/>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CuadroTexto 41">
            <a:extLst>
              <a:ext uri="{FF2B5EF4-FFF2-40B4-BE49-F238E27FC236}">
                <a16:creationId xmlns:a16="http://schemas.microsoft.com/office/drawing/2014/main" id="{1F7C6B14-2356-4783-80AE-53CB19194D1D}"/>
              </a:ext>
            </a:extLst>
          </p:cNvPr>
          <p:cNvSpPr txBox="1"/>
          <p:nvPr/>
        </p:nvSpPr>
        <p:spPr>
          <a:xfrm>
            <a:off x="288758" y="-1130225"/>
            <a:ext cx="291556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Servidor dedicado</a:t>
            </a:r>
          </a:p>
        </p:txBody>
      </p:sp>
      <p:pic>
        <p:nvPicPr>
          <p:cNvPr id="43" name="Imagen 42">
            <a:extLst>
              <a:ext uri="{FF2B5EF4-FFF2-40B4-BE49-F238E27FC236}">
                <a16:creationId xmlns:a16="http://schemas.microsoft.com/office/drawing/2014/main" id="{7A93E47C-727E-41C8-9ADD-D5BB6B2EBCB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05713" y="-2712268"/>
            <a:ext cx="1616158" cy="1616158"/>
          </a:xfrm>
          <a:prstGeom prst="rect">
            <a:avLst/>
          </a:prstGeom>
        </p:spPr>
      </p:pic>
      <p:sp>
        <p:nvSpPr>
          <p:cNvPr id="44" name="CuadroTexto 43">
            <a:extLst>
              <a:ext uri="{FF2B5EF4-FFF2-40B4-BE49-F238E27FC236}">
                <a16:creationId xmlns:a16="http://schemas.microsoft.com/office/drawing/2014/main" id="{8D66C04B-CF10-4BCB-9121-93225AA80A06}"/>
              </a:ext>
            </a:extLst>
          </p:cNvPr>
          <p:cNvSpPr txBox="1"/>
          <p:nvPr/>
        </p:nvSpPr>
        <p:spPr>
          <a:xfrm>
            <a:off x="5004864" y="-1130225"/>
            <a:ext cx="113452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a:t>
            </a:r>
          </a:p>
        </p:txBody>
      </p:sp>
      <p:sp>
        <p:nvSpPr>
          <p:cNvPr id="45" name="Flecha: a la derecha 44">
            <a:extLst>
              <a:ext uri="{FF2B5EF4-FFF2-40B4-BE49-F238E27FC236}">
                <a16:creationId xmlns:a16="http://schemas.microsoft.com/office/drawing/2014/main" id="{388B1E8D-0B2A-439B-9C6B-A3EF9C358291}"/>
              </a:ext>
            </a:extLst>
          </p:cNvPr>
          <p:cNvSpPr/>
          <p:nvPr/>
        </p:nvSpPr>
        <p:spPr>
          <a:xfrm>
            <a:off x="6851714" y="-2050059"/>
            <a:ext cx="1144542" cy="400110"/>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6" name="Imagen 45">
            <a:extLst>
              <a:ext uri="{FF2B5EF4-FFF2-40B4-BE49-F238E27FC236}">
                <a16:creationId xmlns:a16="http://schemas.microsoft.com/office/drawing/2014/main" id="{68D7AE4B-D4C3-4650-A661-721D1276F31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62641" y="-2664881"/>
            <a:ext cx="1616158" cy="1616158"/>
          </a:xfrm>
          <a:prstGeom prst="rect">
            <a:avLst/>
          </a:prstGeom>
        </p:spPr>
      </p:pic>
      <p:sp>
        <p:nvSpPr>
          <p:cNvPr id="21" name="CuadroTexto 20">
            <a:extLst>
              <a:ext uri="{FF2B5EF4-FFF2-40B4-BE49-F238E27FC236}">
                <a16:creationId xmlns:a16="http://schemas.microsoft.com/office/drawing/2014/main" id="{C4223315-C265-4E03-9428-1415A5EE2CEA}"/>
              </a:ext>
            </a:extLst>
          </p:cNvPr>
          <p:cNvSpPr txBox="1"/>
          <p:nvPr/>
        </p:nvSpPr>
        <p:spPr>
          <a:xfrm>
            <a:off x="1294581" y="-6638126"/>
            <a:ext cx="457209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a:t>
            </a:r>
          </a:p>
        </p:txBody>
      </p:sp>
      <p:sp>
        <p:nvSpPr>
          <p:cNvPr id="23" name="CuadroTexto 22">
            <a:extLst>
              <a:ext uri="{FF2B5EF4-FFF2-40B4-BE49-F238E27FC236}">
                <a16:creationId xmlns:a16="http://schemas.microsoft.com/office/drawing/2014/main" id="{E883B407-5890-4ADA-88D5-BFCEB0123CCD}"/>
              </a:ext>
            </a:extLst>
          </p:cNvPr>
          <p:cNvSpPr txBox="1"/>
          <p:nvPr/>
        </p:nvSpPr>
        <p:spPr>
          <a:xfrm>
            <a:off x="9244279" y="-1009832"/>
            <a:ext cx="113452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API</a:t>
            </a:r>
          </a:p>
        </p:txBody>
      </p:sp>
      <p:pic>
        <p:nvPicPr>
          <p:cNvPr id="3" name="Imagen 2">
            <a:extLst>
              <a:ext uri="{FF2B5EF4-FFF2-40B4-BE49-F238E27FC236}">
                <a16:creationId xmlns:a16="http://schemas.microsoft.com/office/drawing/2014/main" id="{9CA129FF-5ABF-4D6D-82F1-E02749BD178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52438" y="1337797"/>
            <a:ext cx="889519" cy="889519"/>
          </a:xfrm>
          <a:prstGeom prst="rect">
            <a:avLst/>
          </a:prstGeom>
        </p:spPr>
      </p:pic>
      <p:sp>
        <p:nvSpPr>
          <p:cNvPr id="24" name="CuadroTexto 23">
            <a:extLst>
              <a:ext uri="{FF2B5EF4-FFF2-40B4-BE49-F238E27FC236}">
                <a16:creationId xmlns:a16="http://schemas.microsoft.com/office/drawing/2014/main" id="{64063A52-3B14-4FA9-B000-1A7E77441EAC}"/>
              </a:ext>
            </a:extLst>
          </p:cNvPr>
          <p:cNvSpPr txBox="1"/>
          <p:nvPr/>
        </p:nvSpPr>
        <p:spPr>
          <a:xfrm>
            <a:off x="-3355564" y="1582502"/>
            <a:ext cx="111123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Auth</a:t>
            </a:r>
          </a:p>
        </p:txBody>
      </p:sp>
      <p:sp>
        <p:nvSpPr>
          <p:cNvPr id="25" name="CuadroTexto 24">
            <a:extLst>
              <a:ext uri="{FF2B5EF4-FFF2-40B4-BE49-F238E27FC236}">
                <a16:creationId xmlns:a16="http://schemas.microsoft.com/office/drawing/2014/main" id="{9CCCD765-599E-4395-A682-8E10933190B0}"/>
              </a:ext>
            </a:extLst>
          </p:cNvPr>
          <p:cNvSpPr txBox="1"/>
          <p:nvPr/>
        </p:nvSpPr>
        <p:spPr>
          <a:xfrm>
            <a:off x="-3981711" y="2268689"/>
            <a:ext cx="214966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/auth/registro</a:t>
            </a:r>
          </a:p>
        </p:txBody>
      </p:sp>
      <p:sp>
        <p:nvSpPr>
          <p:cNvPr id="26" name="CuadroTexto 25">
            <a:extLst>
              <a:ext uri="{FF2B5EF4-FFF2-40B4-BE49-F238E27FC236}">
                <a16:creationId xmlns:a16="http://schemas.microsoft.com/office/drawing/2014/main" id="{0E2ADB0A-568E-42F3-985A-2C47DF3D1AB3}"/>
              </a:ext>
            </a:extLst>
          </p:cNvPr>
          <p:cNvSpPr txBox="1"/>
          <p:nvPr/>
        </p:nvSpPr>
        <p:spPr>
          <a:xfrm>
            <a:off x="-3981711" y="2561586"/>
            <a:ext cx="243530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/auth/</a:t>
            </a:r>
            <a:r>
              <a:rPr lang="es-ES" sz="2000" dirty="0" err="1">
                <a:solidFill>
                  <a:schemeClr val="bg1"/>
                </a:solidFill>
                <a:latin typeface="Arial Black" panose="020B0A04020102020204" pitchFamily="34" charset="0"/>
              </a:rPr>
              <a:t>appLogin</a:t>
            </a:r>
            <a:endParaRPr lang="es-ES" sz="2000" dirty="0">
              <a:solidFill>
                <a:schemeClr val="bg1"/>
              </a:solidFill>
              <a:latin typeface="Arial Black" panose="020B0A04020102020204" pitchFamily="34" charset="0"/>
            </a:endParaRPr>
          </a:p>
        </p:txBody>
      </p:sp>
      <p:pic>
        <p:nvPicPr>
          <p:cNvPr id="4" name="Imagen 3">
            <a:extLst>
              <a:ext uri="{FF2B5EF4-FFF2-40B4-BE49-F238E27FC236}">
                <a16:creationId xmlns:a16="http://schemas.microsoft.com/office/drawing/2014/main" id="{2ED176E2-9CD9-4BA3-BDEA-36AEE89AF7C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11561" y="1321194"/>
            <a:ext cx="889519" cy="889519"/>
          </a:xfrm>
          <a:prstGeom prst="rect">
            <a:avLst/>
          </a:prstGeom>
        </p:spPr>
      </p:pic>
      <p:sp>
        <p:nvSpPr>
          <p:cNvPr id="28" name="CuadroTexto 27">
            <a:extLst>
              <a:ext uri="{FF2B5EF4-FFF2-40B4-BE49-F238E27FC236}">
                <a16:creationId xmlns:a16="http://schemas.microsoft.com/office/drawing/2014/main" id="{30D50357-452C-4736-BADB-EB88E22CB1B1}"/>
              </a:ext>
            </a:extLst>
          </p:cNvPr>
          <p:cNvSpPr txBox="1"/>
          <p:nvPr/>
        </p:nvSpPr>
        <p:spPr>
          <a:xfrm>
            <a:off x="7391171" y="1565898"/>
            <a:ext cx="1506621"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Reservas</a:t>
            </a:r>
          </a:p>
        </p:txBody>
      </p:sp>
      <p:sp>
        <p:nvSpPr>
          <p:cNvPr id="29" name="CuadroTexto 28">
            <a:extLst>
              <a:ext uri="{FF2B5EF4-FFF2-40B4-BE49-F238E27FC236}">
                <a16:creationId xmlns:a16="http://schemas.microsoft.com/office/drawing/2014/main" id="{451FA7D0-9B16-46F2-A8D3-2098A6A2FF0A}"/>
              </a:ext>
            </a:extLst>
          </p:cNvPr>
          <p:cNvSpPr txBox="1"/>
          <p:nvPr/>
        </p:nvSpPr>
        <p:spPr>
          <a:xfrm>
            <a:off x="7000026" y="2251060"/>
            <a:ext cx="268914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/reservas/cliente</a:t>
            </a:r>
          </a:p>
        </p:txBody>
      </p:sp>
      <p:sp>
        <p:nvSpPr>
          <p:cNvPr id="31" name="CuadroTexto 30">
            <a:extLst>
              <a:ext uri="{FF2B5EF4-FFF2-40B4-BE49-F238E27FC236}">
                <a16:creationId xmlns:a16="http://schemas.microsoft.com/office/drawing/2014/main" id="{C749D967-666D-4FB4-BC08-1B5FF3CD2B49}"/>
              </a:ext>
            </a:extLst>
          </p:cNvPr>
          <p:cNvSpPr txBox="1"/>
          <p:nvPr/>
        </p:nvSpPr>
        <p:spPr>
          <a:xfrm>
            <a:off x="7000025" y="2508261"/>
            <a:ext cx="286318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/reservas/procesar</a:t>
            </a:r>
          </a:p>
        </p:txBody>
      </p:sp>
      <p:sp>
        <p:nvSpPr>
          <p:cNvPr id="32" name="CuadroTexto 31">
            <a:extLst>
              <a:ext uri="{FF2B5EF4-FFF2-40B4-BE49-F238E27FC236}">
                <a16:creationId xmlns:a16="http://schemas.microsoft.com/office/drawing/2014/main" id="{0E3C62F8-3F30-4CAA-85AE-E046C5F65AB5}"/>
              </a:ext>
            </a:extLst>
          </p:cNvPr>
          <p:cNvSpPr txBox="1"/>
          <p:nvPr/>
        </p:nvSpPr>
        <p:spPr>
          <a:xfrm>
            <a:off x="7000025" y="2793832"/>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/reservas/</a:t>
            </a:r>
            <a:r>
              <a:rPr lang="es-ES" sz="2000" dirty="0" err="1">
                <a:solidFill>
                  <a:schemeClr val="bg1"/>
                </a:solidFill>
                <a:latin typeface="Arial Black" panose="020B0A04020102020204" pitchFamily="34" charset="0"/>
              </a:rPr>
              <a:t>delete</a:t>
            </a:r>
            <a:endParaRPr lang="es-ES" sz="2000" dirty="0">
              <a:solidFill>
                <a:schemeClr val="bg1"/>
              </a:solidFill>
              <a:latin typeface="Arial Black" panose="020B0A04020102020204" pitchFamily="34" charset="0"/>
            </a:endParaRPr>
          </a:p>
        </p:txBody>
      </p:sp>
      <p:pic>
        <p:nvPicPr>
          <p:cNvPr id="8" name="Imagen 7">
            <a:extLst>
              <a:ext uri="{FF2B5EF4-FFF2-40B4-BE49-F238E27FC236}">
                <a16:creationId xmlns:a16="http://schemas.microsoft.com/office/drawing/2014/main" id="{F0188054-9A0E-48D1-A541-8105AE25027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43487" y="3709665"/>
            <a:ext cx="888940" cy="888940"/>
          </a:xfrm>
          <a:prstGeom prst="rect">
            <a:avLst/>
          </a:prstGeom>
        </p:spPr>
      </p:pic>
      <p:sp>
        <p:nvSpPr>
          <p:cNvPr id="47" name="CuadroTexto 46">
            <a:extLst>
              <a:ext uri="{FF2B5EF4-FFF2-40B4-BE49-F238E27FC236}">
                <a16:creationId xmlns:a16="http://schemas.microsoft.com/office/drawing/2014/main" id="{FCCA2123-0C7E-4EB1-9057-07E9DBDAB06D}"/>
              </a:ext>
            </a:extLst>
          </p:cNvPr>
          <p:cNvSpPr txBox="1"/>
          <p:nvPr/>
        </p:nvSpPr>
        <p:spPr>
          <a:xfrm>
            <a:off x="2152979" y="3954080"/>
            <a:ext cx="1539204"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p>
        </p:txBody>
      </p:sp>
      <p:sp>
        <p:nvSpPr>
          <p:cNvPr id="48" name="CuadroTexto 47">
            <a:extLst>
              <a:ext uri="{FF2B5EF4-FFF2-40B4-BE49-F238E27FC236}">
                <a16:creationId xmlns:a16="http://schemas.microsoft.com/office/drawing/2014/main" id="{4F7CD23D-BE42-43CA-BEBD-62C07F825BF8}"/>
              </a:ext>
            </a:extLst>
          </p:cNvPr>
          <p:cNvSpPr txBox="1"/>
          <p:nvPr/>
        </p:nvSpPr>
        <p:spPr>
          <a:xfrm>
            <a:off x="1663789" y="4622928"/>
            <a:ext cx="214966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p>
        </p:txBody>
      </p:sp>
      <p:sp>
        <p:nvSpPr>
          <p:cNvPr id="49" name="CuadroTexto 48">
            <a:extLst>
              <a:ext uri="{FF2B5EF4-FFF2-40B4-BE49-F238E27FC236}">
                <a16:creationId xmlns:a16="http://schemas.microsoft.com/office/drawing/2014/main" id="{4F5AEFC1-8A16-4FC9-8AA2-93300F1529DC}"/>
              </a:ext>
            </a:extLst>
          </p:cNvPr>
          <p:cNvSpPr txBox="1"/>
          <p:nvPr/>
        </p:nvSpPr>
        <p:spPr>
          <a:xfrm>
            <a:off x="1652419" y="4912628"/>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/catalogo/app</a:t>
            </a:r>
          </a:p>
        </p:txBody>
      </p:sp>
      <p:pic>
        <p:nvPicPr>
          <p:cNvPr id="10" name="Imagen 9">
            <a:extLst>
              <a:ext uri="{FF2B5EF4-FFF2-40B4-BE49-F238E27FC236}">
                <a16:creationId xmlns:a16="http://schemas.microsoft.com/office/drawing/2014/main" id="{B163247B-C490-4E33-8EFF-C83E6695DFB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311561" y="3748133"/>
            <a:ext cx="888940" cy="888940"/>
          </a:xfrm>
          <a:prstGeom prst="rect">
            <a:avLst/>
          </a:prstGeom>
        </p:spPr>
      </p:pic>
      <p:sp>
        <p:nvSpPr>
          <p:cNvPr id="50" name="CuadroTexto 49">
            <a:extLst>
              <a:ext uri="{FF2B5EF4-FFF2-40B4-BE49-F238E27FC236}">
                <a16:creationId xmlns:a16="http://schemas.microsoft.com/office/drawing/2014/main" id="{241200B0-5801-4E41-AE58-70E05B37FF70}"/>
              </a:ext>
            </a:extLst>
          </p:cNvPr>
          <p:cNvSpPr txBox="1"/>
          <p:nvPr/>
        </p:nvSpPr>
        <p:spPr>
          <a:xfrm>
            <a:off x="7296313" y="3995470"/>
            <a:ext cx="1539204"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Users</a:t>
            </a:r>
          </a:p>
        </p:txBody>
      </p:sp>
      <p:sp>
        <p:nvSpPr>
          <p:cNvPr id="51" name="CuadroTexto 50">
            <a:extLst>
              <a:ext uri="{FF2B5EF4-FFF2-40B4-BE49-F238E27FC236}">
                <a16:creationId xmlns:a16="http://schemas.microsoft.com/office/drawing/2014/main" id="{1F738D71-BC68-4A1B-A6F1-748FDACFBD01}"/>
              </a:ext>
            </a:extLst>
          </p:cNvPr>
          <p:cNvSpPr txBox="1"/>
          <p:nvPr/>
        </p:nvSpPr>
        <p:spPr>
          <a:xfrm>
            <a:off x="6999735" y="4671249"/>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/crear</a:t>
            </a:r>
          </a:p>
        </p:txBody>
      </p:sp>
      <p:sp>
        <p:nvSpPr>
          <p:cNvPr id="52" name="CuadroTexto 51">
            <a:extLst>
              <a:ext uri="{FF2B5EF4-FFF2-40B4-BE49-F238E27FC236}">
                <a16:creationId xmlns:a16="http://schemas.microsoft.com/office/drawing/2014/main" id="{C05A0A4A-17D0-4987-82E8-45C100A78D61}"/>
              </a:ext>
            </a:extLst>
          </p:cNvPr>
          <p:cNvSpPr txBox="1"/>
          <p:nvPr/>
        </p:nvSpPr>
        <p:spPr>
          <a:xfrm>
            <a:off x="-3987396" y="2861324"/>
            <a:ext cx="243530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/auth/</a:t>
            </a:r>
            <a:r>
              <a:rPr lang="es-ES" sz="2000" dirty="0" err="1">
                <a:solidFill>
                  <a:schemeClr val="bg1"/>
                </a:solidFill>
                <a:latin typeface="Arial Black" panose="020B0A04020102020204" pitchFamily="34" charset="0"/>
              </a:rPr>
              <a:t>webLogin</a:t>
            </a:r>
            <a:endParaRPr lang="es-ES" sz="2000" dirty="0">
              <a:solidFill>
                <a:schemeClr val="bg1"/>
              </a:solidFill>
              <a:latin typeface="Arial Black" panose="020B0A04020102020204" pitchFamily="34" charset="0"/>
            </a:endParaRPr>
          </a:p>
        </p:txBody>
      </p:sp>
      <p:sp>
        <p:nvSpPr>
          <p:cNvPr id="53" name="CuadroTexto 52">
            <a:extLst>
              <a:ext uri="{FF2B5EF4-FFF2-40B4-BE49-F238E27FC236}">
                <a16:creationId xmlns:a16="http://schemas.microsoft.com/office/drawing/2014/main" id="{BCDE4806-C406-4DA0-BA77-940DC61F1691}"/>
              </a:ext>
            </a:extLst>
          </p:cNvPr>
          <p:cNvSpPr txBox="1"/>
          <p:nvPr/>
        </p:nvSpPr>
        <p:spPr>
          <a:xfrm>
            <a:off x="1652419" y="5188673"/>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/catalogo/web</a:t>
            </a:r>
          </a:p>
        </p:txBody>
      </p:sp>
      <p:sp>
        <p:nvSpPr>
          <p:cNvPr id="54" name="CuadroTexto 53">
            <a:extLst>
              <a:ext uri="{FF2B5EF4-FFF2-40B4-BE49-F238E27FC236}">
                <a16:creationId xmlns:a16="http://schemas.microsoft.com/office/drawing/2014/main" id="{E5E5F590-8295-44D8-9F03-49F983191627}"/>
              </a:ext>
            </a:extLst>
          </p:cNvPr>
          <p:cNvSpPr txBox="1"/>
          <p:nvPr/>
        </p:nvSpPr>
        <p:spPr>
          <a:xfrm>
            <a:off x="1646734" y="5458337"/>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/catalogo/crear</a:t>
            </a:r>
          </a:p>
        </p:txBody>
      </p:sp>
      <p:sp>
        <p:nvSpPr>
          <p:cNvPr id="55" name="CuadroTexto 54">
            <a:extLst>
              <a:ext uri="{FF2B5EF4-FFF2-40B4-BE49-F238E27FC236}">
                <a16:creationId xmlns:a16="http://schemas.microsoft.com/office/drawing/2014/main" id="{11DE262B-7196-40D9-BEAA-C530E54BF911}"/>
              </a:ext>
            </a:extLst>
          </p:cNvPr>
          <p:cNvSpPr txBox="1"/>
          <p:nvPr/>
        </p:nvSpPr>
        <p:spPr>
          <a:xfrm>
            <a:off x="1622216" y="5732121"/>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/catalogo/{id}</a:t>
            </a:r>
          </a:p>
        </p:txBody>
      </p:sp>
      <p:sp>
        <p:nvSpPr>
          <p:cNvPr id="56" name="CuadroTexto 55">
            <a:extLst>
              <a:ext uri="{FF2B5EF4-FFF2-40B4-BE49-F238E27FC236}">
                <a16:creationId xmlns:a16="http://schemas.microsoft.com/office/drawing/2014/main" id="{83D7192D-FAE0-4002-A628-2893C6F0E128}"/>
              </a:ext>
            </a:extLst>
          </p:cNvPr>
          <p:cNvSpPr txBox="1"/>
          <p:nvPr/>
        </p:nvSpPr>
        <p:spPr>
          <a:xfrm>
            <a:off x="1622216" y="6005033"/>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r>
              <a:rPr lang="es-ES" sz="2000" dirty="0" err="1">
                <a:solidFill>
                  <a:schemeClr val="bg1"/>
                </a:solidFill>
                <a:latin typeface="Arial Black" panose="020B0A04020102020204" pitchFamily="34" charset="0"/>
              </a:rPr>
              <a:t>act</a:t>
            </a:r>
            <a:endParaRPr lang="es-ES" sz="2000" dirty="0">
              <a:solidFill>
                <a:schemeClr val="bg1"/>
              </a:solidFill>
              <a:latin typeface="Arial Black" panose="020B0A04020102020204" pitchFamily="34" charset="0"/>
            </a:endParaRPr>
          </a:p>
        </p:txBody>
      </p:sp>
      <p:sp>
        <p:nvSpPr>
          <p:cNvPr id="57" name="CuadroTexto 56">
            <a:extLst>
              <a:ext uri="{FF2B5EF4-FFF2-40B4-BE49-F238E27FC236}">
                <a16:creationId xmlns:a16="http://schemas.microsoft.com/office/drawing/2014/main" id="{31C6C47A-54CD-499A-9649-6F49B58E1A92}"/>
              </a:ext>
            </a:extLst>
          </p:cNvPr>
          <p:cNvSpPr txBox="1"/>
          <p:nvPr/>
        </p:nvSpPr>
        <p:spPr>
          <a:xfrm>
            <a:off x="1622215" y="6306802"/>
            <a:ext cx="296455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r>
              <a:rPr lang="es-ES" sz="2000" dirty="0" err="1">
                <a:solidFill>
                  <a:schemeClr val="bg1"/>
                </a:solidFill>
                <a:latin typeface="Arial Black" panose="020B0A04020102020204" pitchFamily="34" charset="0"/>
              </a:rPr>
              <a:t>actEstado</a:t>
            </a:r>
            <a:endParaRPr lang="es-ES" sz="2000" dirty="0">
              <a:solidFill>
                <a:schemeClr val="bg1"/>
              </a:solidFill>
              <a:latin typeface="Arial Black" panose="020B0A04020102020204" pitchFamily="34" charset="0"/>
            </a:endParaRPr>
          </a:p>
        </p:txBody>
      </p:sp>
      <p:sp>
        <p:nvSpPr>
          <p:cNvPr id="58" name="CuadroTexto 57">
            <a:extLst>
              <a:ext uri="{FF2B5EF4-FFF2-40B4-BE49-F238E27FC236}">
                <a16:creationId xmlns:a16="http://schemas.microsoft.com/office/drawing/2014/main" id="{1922A342-908B-46FD-8427-89E5A30EA13F}"/>
              </a:ext>
            </a:extLst>
          </p:cNvPr>
          <p:cNvSpPr txBox="1"/>
          <p:nvPr/>
        </p:nvSpPr>
        <p:spPr>
          <a:xfrm>
            <a:off x="6999734" y="4960017"/>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delete</a:t>
            </a:r>
            <a:endParaRPr lang="es-ES" sz="2000" dirty="0">
              <a:solidFill>
                <a:schemeClr val="bg1"/>
              </a:solidFill>
              <a:latin typeface="Arial Black" panose="020B0A04020102020204" pitchFamily="34" charset="0"/>
            </a:endParaRPr>
          </a:p>
        </p:txBody>
      </p:sp>
      <p:sp>
        <p:nvSpPr>
          <p:cNvPr id="59" name="CuadroTexto 58">
            <a:extLst>
              <a:ext uri="{FF2B5EF4-FFF2-40B4-BE49-F238E27FC236}">
                <a16:creationId xmlns:a16="http://schemas.microsoft.com/office/drawing/2014/main" id="{702624CA-D839-41C3-BA18-5E43BD47B9CF}"/>
              </a:ext>
            </a:extLst>
          </p:cNvPr>
          <p:cNvSpPr txBox="1"/>
          <p:nvPr/>
        </p:nvSpPr>
        <p:spPr>
          <a:xfrm>
            <a:off x="6999733" y="5248785"/>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act</a:t>
            </a:r>
            <a:endParaRPr lang="es-ES" sz="2000" dirty="0">
              <a:solidFill>
                <a:schemeClr val="bg1"/>
              </a:solidFill>
              <a:latin typeface="Arial Black" panose="020B0A04020102020204" pitchFamily="34" charset="0"/>
            </a:endParaRPr>
          </a:p>
        </p:txBody>
      </p:sp>
      <p:pic>
        <p:nvPicPr>
          <p:cNvPr id="12" name="Imagen 11">
            <a:extLst>
              <a:ext uri="{FF2B5EF4-FFF2-40B4-BE49-F238E27FC236}">
                <a16:creationId xmlns:a16="http://schemas.microsoft.com/office/drawing/2014/main" id="{4E20F52C-88A6-46B8-966F-B36589D1DEC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43487" y="1333171"/>
            <a:ext cx="889519" cy="889519"/>
          </a:xfrm>
          <a:prstGeom prst="rect">
            <a:avLst/>
          </a:prstGeom>
        </p:spPr>
      </p:pic>
      <p:sp>
        <p:nvSpPr>
          <p:cNvPr id="60" name="CuadroTexto 59">
            <a:extLst>
              <a:ext uri="{FF2B5EF4-FFF2-40B4-BE49-F238E27FC236}">
                <a16:creationId xmlns:a16="http://schemas.microsoft.com/office/drawing/2014/main" id="{082394F2-91DE-4459-B572-0A3823EB0CEA}"/>
              </a:ext>
            </a:extLst>
          </p:cNvPr>
          <p:cNvSpPr txBox="1"/>
          <p:nvPr/>
        </p:nvSpPr>
        <p:spPr>
          <a:xfrm>
            <a:off x="2149334" y="1565898"/>
            <a:ext cx="181812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a:t>
            </a:r>
          </a:p>
        </p:txBody>
      </p:sp>
      <p:sp>
        <p:nvSpPr>
          <p:cNvPr id="61" name="CuadroTexto 60">
            <a:extLst>
              <a:ext uri="{FF2B5EF4-FFF2-40B4-BE49-F238E27FC236}">
                <a16:creationId xmlns:a16="http://schemas.microsoft.com/office/drawing/2014/main" id="{8C640FB1-16B2-419B-B984-2F563FDB9B16}"/>
              </a:ext>
            </a:extLst>
          </p:cNvPr>
          <p:cNvSpPr txBox="1"/>
          <p:nvPr/>
        </p:nvSpPr>
        <p:spPr>
          <a:xfrm>
            <a:off x="1852055" y="2268689"/>
            <a:ext cx="268914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/solicitudes/crear</a:t>
            </a:r>
          </a:p>
        </p:txBody>
      </p:sp>
      <p:sp>
        <p:nvSpPr>
          <p:cNvPr id="62" name="CuadroTexto 61">
            <a:extLst>
              <a:ext uri="{FF2B5EF4-FFF2-40B4-BE49-F238E27FC236}">
                <a16:creationId xmlns:a16="http://schemas.microsoft.com/office/drawing/2014/main" id="{9E45DE67-0610-4D90-82A8-2B655ABFAE94}"/>
              </a:ext>
            </a:extLst>
          </p:cNvPr>
          <p:cNvSpPr txBox="1"/>
          <p:nvPr/>
        </p:nvSpPr>
        <p:spPr>
          <a:xfrm>
            <a:off x="1852054" y="2551263"/>
            <a:ext cx="2998056"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a:t>
            </a:r>
            <a:r>
              <a:rPr lang="es-ES" sz="2000" dirty="0" err="1">
                <a:solidFill>
                  <a:schemeClr val="bg1"/>
                </a:solidFill>
                <a:latin typeface="Arial Black" panose="020B0A04020102020204" pitchFamily="34" charset="0"/>
              </a:rPr>
              <a:t>delete</a:t>
            </a:r>
            <a:endParaRPr lang="es-ES" sz="2000" dirty="0">
              <a:solidFill>
                <a:schemeClr val="bg1"/>
              </a:solidFill>
              <a:latin typeface="Arial Black" panose="020B0A04020102020204" pitchFamily="34" charset="0"/>
            </a:endParaRPr>
          </a:p>
        </p:txBody>
      </p:sp>
      <p:sp>
        <p:nvSpPr>
          <p:cNvPr id="63" name="CuadroTexto 62">
            <a:extLst>
              <a:ext uri="{FF2B5EF4-FFF2-40B4-BE49-F238E27FC236}">
                <a16:creationId xmlns:a16="http://schemas.microsoft.com/office/drawing/2014/main" id="{A8EC6874-D00C-417F-9925-2B8636C3D8C3}"/>
              </a:ext>
            </a:extLst>
          </p:cNvPr>
          <p:cNvSpPr txBox="1"/>
          <p:nvPr/>
        </p:nvSpPr>
        <p:spPr>
          <a:xfrm>
            <a:off x="1849688" y="2805158"/>
            <a:ext cx="3121351"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/solicitudes/procesar</a:t>
            </a:r>
          </a:p>
        </p:txBody>
      </p:sp>
      <p:pic>
        <p:nvPicPr>
          <p:cNvPr id="14" name="Imagen 13">
            <a:extLst>
              <a:ext uri="{FF2B5EF4-FFF2-40B4-BE49-F238E27FC236}">
                <a16:creationId xmlns:a16="http://schemas.microsoft.com/office/drawing/2014/main" id="{88FF51D3-6CFD-4A27-A7D0-1D50BC25D07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8085123" y="1329070"/>
            <a:ext cx="889519" cy="889519"/>
          </a:xfrm>
          <a:prstGeom prst="rect">
            <a:avLst/>
          </a:prstGeom>
        </p:spPr>
      </p:pic>
      <p:sp>
        <p:nvSpPr>
          <p:cNvPr id="64" name="CuadroTexto 63">
            <a:extLst>
              <a:ext uri="{FF2B5EF4-FFF2-40B4-BE49-F238E27FC236}">
                <a16:creationId xmlns:a16="http://schemas.microsoft.com/office/drawing/2014/main" id="{48FE24E2-9AB9-498A-82BA-7FA0A9D0BBDC}"/>
              </a:ext>
            </a:extLst>
          </p:cNvPr>
          <p:cNvSpPr txBox="1"/>
          <p:nvPr/>
        </p:nvSpPr>
        <p:spPr>
          <a:xfrm>
            <a:off x="18974642" y="1565898"/>
            <a:ext cx="181812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a:t>
            </a:r>
          </a:p>
        </p:txBody>
      </p:sp>
      <p:sp>
        <p:nvSpPr>
          <p:cNvPr id="65" name="CuadroTexto 64">
            <a:extLst>
              <a:ext uri="{FF2B5EF4-FFF2-40B4-BE49-F238E27FC236}">
                <a16:creationId xmlns:a16="http://schemas.microsoft.com/office/drawing/2014/main" id="{0E214C31-B522-4C4A-A78C-AF26F63B6D52}"/>
              </a:ext>
            </a:extLst>
          </p:cNvPr>
          <p:cNvSpPr txBox="1"/>
          <p:nvPr/>
        </p:nvSpPr>
        <p:spPr>
          <a:xfrm>
            <a:off x="18644832" y="2268689"/>
            <a:ext cx="268914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/ventas</a:t>
            </a:r>
          </a:p>
        </p:txBody>
      </p:sp>
    </p:spTree>
    <p:extLst>
      <p:ext uri="{BB962C8B-B14F-4D97-AF65-F5344CB8AC3E}">
        <p14:creationId xmlns:p14="http://schemas.microsoft.com/office/powerpoint/2010/main" val="46973167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816055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2292894" y="-2069073"/>
            <a:ext cx="991572" cy="991572"/>
          </a:xfrm>
          <a:prstGeom prst="rect">
            <a:avLst/>
          </a:prstGeom>
        </p:spPr>
      </p:pic>
      <p:sp>
        <p:nvSpPr>
          <p:cNvPr id="34" name="CuadroTexto 33">
            <a:extLst>
              <a:ext uri="{FF2B5EF4-FFF2-40B4-BE49-F238E27FC236}">
                <a16:creationId xmlns:a16="http://schemas.microsoft.com/office/drawing/2014/main" id="{F855569C-E33F-4437-B158-659175DC86EB}"/>
              </a:ext>
            </a:extLst>
          </p:cNvPr>
          <p:cNvSpPr txBox="1"/>
          <p:nvPr/>
        </p:nvSpPr>
        <p:spPr>
          <a:xfrm>
            <a:off x="1967166" y="-4207564"/>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a:t>
            </a:r>
          </a:p>
        </p:txBody>
      </p:sp>
      <p:sp>
        <p:nvSpPr>
          <p:cNvPr id="22" name="CuadroTexto 21">
            <a:extLst>
              <a:ext uri="{FF2B5EF4-FFF2-40B4-BE49-F238E27FC236}">
                <a16:creationId xmlns:a16="http://schemas.microsoft.com/office/drawing/2014/main" id="{D1C98D71-836C-4670-9D9F-A1C0F4A2138B}"/>
              </a:ext>
            </a:extLst>
          </p:cNvPr>
          <p:cNvSpPr txBox="1"/>
          <p:nvPr/>
        </p:nvSpPr>
        <p:spPr>
          <a:xfrm>
            <a:off x="941700" y="-3139127"/>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Elementos principales:</a:t>
            </a:r>
          </a:p>
        </p:txBody>
      </p:sp>
      <p:pic>
        <p:nvPicPr>
          <p:cNvPr id="6" name="Imagen 5">
            <a:extLst>
              <a:ext uri="{FF2B5EF4-FFF2-40B4-BE49-F238E27FC236}">
                <a16:creationId xmlns:a16="http://schemas.microsoft.com/office/drawing/2014/main" id="{FBA3C531-E745-4F15-AFC6-F00247C7BD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546" y="-6834481"/>
            <a:ext cx="792821" cy="792821"/>
          </a:xfrm>
          <a:prstGeom prst="rect">
            <a:avLst/>
          </a:prstGeom>
        </p:spPr>
      </p:pic>
      <p:pic>
        <p:nvPicPr>
          <p:cNvPr id="36" name="Imagen 35">
            <a:extLst>
              <a:ext uri="{FF2B5EF4-FFF2-40B4-BE49-F238E27FC236}">
                <a16:creationId xmlns:a16="http://schemas.microsoft.com/office/drawing/2014/main" id="{F4EDB787-0415-4FBB-91D3-31668509D7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3968" y="224479"/>
            <a:ext cx="889519" cy="889519"/>
          </a:xfrm>
          <a:prstGeom prst="rect">
            <a:avLst/>
          </a:prstGeom>
        </p:spPr>
      </p:pic>
      <p:sp>
        <p:nvSpPr>
          <p:cNvPr id="37" name="CuadroTexto 36">
            <a:extLst>
              <a:ext uri="{FF2B5EF4-FFF2-40B4-BE49-F238E27FC236}">
                <a16:creationId xmlns:a16="http://schemas.microsoft.com/office/drawing/2014/main" id="{D9DDA100-B958-4E20-92FC-C85DD7C41BE1}"/>
              </a:ext>
            </a:extLst>
          </p:cNvPr>
          <p:cNvSpPr txBox="1"/>
          <p:nvPr/>
        </p:nvSpPr>
        <p:spPr>
          <a:xfrm>
            <a:off x="1294581" y="355457"/>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Endpoints disponibles</a:t>
            </a:r>
          </a:p>
        </p:txBody>
      </p:sp>
      <p:sp>
        <p:nvSpPr>
          <p:cNvPr id="38" name="CuadroTexto 37">
            <a:extLst>
              <a:ext uri="{FF2B5EF4-FFF2-40B4-BE49-F238E27FC236}">
                <a16:creationId xmlns:a16="http://schemas.microsoft.com/office/drawing/2014/main" id="{BE91DBA7-4D8C-41E7-BE80-2F2054EEC11E}"/>
              </a:ext>
            </a:extLst>
          </p:cNvPr>
          <p:cNvSpPr txBox="1"/>
          <p:nvPr/>
        </p:nvSpPr>
        <p:spPr>
          <a:xfrm>
            <a:off x="941700" y="-5751535"/>
            <a:ext cx="5762728"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Software usado para la accesibilidad en la red publica a servidores dedicados </a:t>
            </a:r>
          </a:p>
        </p:txBody>
      </p:sp>
      <p:sp>
        <p:nvSpPr>
          <p:cNvPr id="39" name="CuadroTexto 38">
            <a:extLst>
              <a:ext uri="{FF2B5EF4-FFF2-40B4-BE49-F238E27FC236}">
                <a16:creationId xmlns:a16="http://schemas.microsoft.com/office/drawing/2014/main" id="{FFB6891F-B557-4EFF-AFA5-6C13C9E8806B}"/>
              </a:ext>
            </a:extLst>
          </p:cNvPr>
          <p:cNvSpPr txBox="1"/>
          <p:nvPr/>
        </p:nvSpPr>
        <p:spPr>
          <a:xfrm>
            <a:off x="941700" y="-4444774"/>
            <a:ext cx="5762728" cy="1015663"/>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 es capaz de proporcionar un “puente” para conectar un servidor dedicado privado a la red publica</a:t>
            </a:r>
          </a:p>
        </p:txBody>
      </p:sp>
      <p:pic>
        <p:nvPicPr>
          <p:cNvPr id="40" name="Imagen 39">
            <a:extLst>
              <a:ext uri="{FF2B5EF4-FFF2-40B4-BE49-F238E27FC236}">
                <a16:creationId xmlns:a16="http://schemas.microsoft.com/office/drawing/2014/main" id="{7A14AEB7-5D52-4D16-A00C-5ACE1C233B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1700" y="-2527059"/>
            <a:ext cx="1204301" cy="1204301"/>
          </a:xfrm>
          <a:prstGeom prst="rect">
            <a:avLst/>
          </a:prstGeom>
        </p:spPr>
      </p:pic>
      <p:sp>
        <p:nvSpPr>
          <p:cNvPr id="41" name="Flecha: a la derecha 40">
            <a:extLst>
              <a:ext uri="{FF2B5EF4-FFF2-40B4-BE49-F238E27FC236}">
                <a16:creationId xmlns:a16="http://schemas.microsoft.com/office/drawing/2014/main" id="{01924A31-766A-4FE8-BE86-9DB8C5918BD0}"/>
              </a:ext>
            </a:extLst>
          </p:cNvPr>
          <p:cNvSpPr/>
          <p:nvPr/>
        </p:nvSpPr>
        <p:spPr>
          <a:xfrm>
            <a:off x="2678522" y="-2050059"/>
            <a:ext cx="1144542" cy="400110"/>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CuadroTexto 41">
            <a:extLst>
              <a:ext uri="{FF2B5EF4-FFF2-40B4-BE49-F238E27FC236}">
                <a16:creationId xmlns:a16="http://schemas.microsoft.com/office/drawing/2014/main" id="{1F7C6B14-2356-4783-80AE-53CB19194D1D}"/>
              </a:ext>
            </a:extLst>
          </p:cNvPr>
          <p:cNvSpPr txBox="1"/>
          <p:nvPr/>
        </p:nvSpPr>
        <p:spPr>
          <a:xfrm>
            <a:off x="288758" y="-1130225"/>
            <a:ext cx="291556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Servidor dedicado</a:t>
            </a:r>
          </a:p>
        </p:txBody>
      </p:sp>
      <p:pic>
        <p:nvPicPr>
          <p:cNvPr id="43" name="Imagen 42">
            <a:extLst>
              <a:ext uri="{FF2B5EF4-FFF2-40B4-BE49-F238E27FC236}">
                <a16:creationId xmlns:a16="http://schemas.microsoft.com/office/drawing/2014/main" id="{7A93E47C-727E-41C8-9ADD-D5BB6B2EBCB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05713" y="-2712268"/>
            <a:ext cx="1616158" cy="1616158"/>
          </a:xfrm>
          <a:prstGeom prst="rect">
            <a:avLst/>
          </a:prstGeom>
        </p:spPr>
      </p:pic>
      <p:sp>
        <p:nvSpPr>
          <p:cNvPr id="44" name="CuadroTexto 43">
            <a:extLst>
              <a:ext uri="{FF2B5EF4-FFF2-40B4-BE49-F238E27FC236}">
                <a16:creationId xmlns:a16="http://schemas.microsoft.com/office/drawing/2014/main" id="{8D66C04B-CF10-4BCB-9121-93225AA80A06}"/>
              </a:ext>
            </a:extLst>
          </p:cNvPr>
          <p:cNvSpPr txBox="1"/>
          <p:nvPr/>
        </p:nvSpPr>
        <p:spPr>
          <a:xfrm>
            <a:off x="5004864" y="-1130225"/>
            <a:ext cx="113452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a:t>
            </a:r>
          </a:p>
        </p:txBody>
      </p:sp>
      <p:sp>
        <p:nvSpPr>
          <p:cNvPr id="45" name="Flecha: a la derecha 44">
            <a:extLst>
              <a:ext uri="{FF2B5EF4-FFF2-40B4-BE49-F238E27FC236}">
                <a16:creationId xmlns:a16="http://schemas.microsoft.com/office/drawing/2014/main" id="{388B1E8D-0B2A-439B-9C6B-A3EF9C358291}"/>
              </a:ext>
            </a:extLst>
          </p:cNvPr>
          <p:cNvSpPr/>
          <p:nvPr/>
        </p:nvSpPr>
        <p:spPr>
          <a:xfrm>
            <a:off x="6851714" y="-2050059"/>
            <a:ext cx="1144542" cy="400110"/>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6" name="Imagen 45">
            <a:extLst>
              <a:ext uri="{FF2B5EF4-FFF2-40B4-BE49-F238E27FC236}">
                <a16:creationId xmlns:a16="http://schemas.microsoft.com/office/drawing/2014/main" id="{68D7AE4B-D4C3-4650-A661-721D1276F31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62641" y="-2664881"/>
            <a:ext cx="1616158" cy="1616158"/>
          </a:xfrm>
          <a:prstGeom prst="rect">
            <a:avLst/>
          </a:prstGeom>
        </p:spPr>
      </p:pic>
      <p:sp>
        <p:nvSpPr>
          <p:cNvPr id="21" name="CuadroTexto 20">
            <a:extLst>
              <a:ext uri="{FF2B5EF4-FFF2-40B4-BE49-F238E27FC236}">
                <a16:creationId xmlns:a16="http://schemas.microsoft.com/office/drawing/2014/main" id="{C4223315-C265-4E03-9428-1415A5EE2CEA}"/>
              </a:ext>
            </a:extLst>
          </p:cNvPr>
          <p:cNvSpPr txBox="1"/>
          <p:nvPr/>
        </p:nvSpPr>
        <p:spPr>
          <a:xfrm>
            <a:off x="1294581" y="-6638126"/>
            <a:ext cx="457209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Ngrok</a:t>
            </a:r>
          </a:p>
        </p:txBody>
      </p:sp>
      <p:sp>
        <p:nvSpPr>
          <p:cNvPr id="23" name="CuadroTexto 22">
            <a:extLst>
              <a:ext uri="{FF2B5EF4-FFF2-40B4-BE49-F238E27FC236}">
                <a16:creationId xmlns:a16="http://schemas.microsoft.com/office/drawing/2014/main" id="{E883B407-5890-4ADA-88D5-BFCEB0123CCD}"/>
              </a:ext>
            </a:extLst>
          </p:cNvPr>
          <p:cNvSpPr txBox="1"/>
          <p:nvPr/>
        </p:nvSpPr>
        <p:spPr>
          <a:xfrm>
            <a:off x="9244279" y="-1009832"/>
            <a:ext cx="113452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API</a:t>
            </a:r>
          </a:p>
        </p:txBody>
      </p:sp>
      <p:pic>
        <p:nvPicPr>
          <p:cNvPr id="3" name="Imagen 2">
            <a:extLst>
              <a:ext uri="{FF2B5EF4-FFF2-40B4-BE49-F238E27FC236}">
                <a16:creationId xmlns:a16="http://schemas.microsoft.com/office/drawing/2014/main" id="{9CA129FF-5ABF-4D6D-82F1-E02749BD178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52438" y="1337797"/>
            <a:ext cx="889519" cy="889519"/>
          </a:xfrm>
          <a:prstGeom prst="rect">
            <a:avLst/>
          </a:prstGeom>
        </p:spPr>
      </p:pic>
      <p:sp>
        <p:nvSpPr>
          <p:cNvPr id="24" name="CuadroTexto 23">
            <a:extLst>
              <a:ext uri="{FF2B5EF4-FFF2-40B4-BE49-F238E27FC236}">
                <a16:creationId xmlns:a16="http://schemas.microsoft.com/office/drawing/2014/main" id="{64063A52-3B14-4FA9-B000-1A7E77441EAC}"/>
              </a:ext>
            </a:extLst>
          </p:cNvPr>
          <p:cNvSpPr txBox="1"/>
          <p:nvPr/>
        </p:nvSpPr>
        <p:spPr>
          <a:xfrm>
            <a:off x="-3355564" y="1582502"/>
            <a:ext cx="111123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Auth</a:t>
            </a:r>
          </a:p>
        </p:txBody>
      </p:sp>
      <p:sp>
        <p:nvSpPr>
          <p:cNvPr id="25" name="CuadroTexto 24">
            <a:extLst>
              <a:ext uri="{FF2B5EF4-FFF2-40B4-BE49-F238E27FC236}">
                <a16:creationId xmlns:a16="http://schemas.microsoft.com/office/drawing/2014/main" id="{9CCCD765-599E-4395-A682-8E10933190B0}"/>
              </a:ext>
            </a:extLst>
          </p:cNvPr>
          <p:cNvSpPr txBox="1"/>
          <p:nvPr/>
        </p:nvSpPr>
        <p:spPr>
          <a:xfrm>
            <a:off x="-3981711" y="2268689"/>
            <a:ext cx="214966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/auth/registro</a:t>
            </a:r>
          </a:p>
        </p:txBody>
      </p:sp>
      <p:sp>
        <p:nvSpPr>
          <p:cNvPr id="26" name="CuadroTexto 25">
            <a:extLst>
              <a:ext uri="{FF2B5EF4-FFF2-40B4-BE49-F238E27FC236}">
                <a16:creationId xmlns:a16="http://schemas.microsoft.com/office/drawing/2014/main" id="{0E2ADB0A-568E-42F3-985A-2C47DF3D1AB3}"/>
              </a:ext>
            </a:extLst>
          </p:cNvPr>
          <p:cNvSpPr txBox="1"/>
          <p:nvPr/>
        </p:nvSpPr>
        <p:spPr>
          <a:xfrm>
            <a:off x="-3981711" y="2561586"/>
            <a:ext cx="243530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/auth/</a:t>
            </a:r>
            <a:r>
              <a:rPr lang="es-ES" sz="2000" dirty="0" err="1">
                <a:solidFill>
                  <a:schemeClr val="bg1"/>
                </a:solidFill>
                <a:latin typeface="Arial Black" panose="020B0A04020102020204" pitchFamily="34" charset="0"/>
              </a:rPr>
              <a:t>appLogin</a:t>
            </a:r>
            <a:endParaRPr lang="es-ES" sz="2000" dirty="0">
              <a:solidFill>
                <a:schemeClr val="bg1"/>
              </a:solidFill>
              <a:latin typeface="Arial Black" panose="020B0A04020102020204" pitchFamily="34" charset="0"/>
            </a:endParaRPr>
          </a:p>
        </p:txBody>
      </p:sp>
      <p:pic>
        <p:nvPicPr>
          <p:cNvPr id="4" name="Imagen 3">
            <a:extLst>
              <a:ext uri="{FF2B5EF4-FFF2-40B4-BE49-F238E27FC236}">
                <a16:creationId xmlns:a16="http://schemas.microsoft.com/office/drawing/2014/main" id="{2ED176E2-9CD9-4BA3-BDEA-36AEE89AF7C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000913" y="1321194"/>
            <a:ext cx="889519" cy="889519"/>
          </a:xfrm>
          <a:prstGeom prst="rect">
            <a:avLst/>
          </a:prstGeom>
        </p:spPr>
      </p:pic>
      <p:sp>
        <p:nvSpPr>
          <p:cNvPr id="28" name="CuadroTexto 27">
            <a:extLst>
              <a:ext uri="{FF2B5EF4-FFF2-40B4-BE49-F238E27FC236}">
                <a16:creationId xmlns:a16="http://schemas.microsoft.com/office/drawing/2014/main" id="{30D50357-452C-4736-BADB-EB88E22CB1B1}"/>
              </a:ext>
            </a:extLst>
          </p:cNvPr>
          <p:cNvSpPr txBox="1"/>
          <p:nvPr/>
        </p:nvSpPr>
        <p:spPr>
          <a:xfrm>
            <a:off x="16080523" y="1565898"/>
            <a:ext cx="1506621"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Reservas</a:t>
            </a:r>
          </a:p>
        </p:txBody>
      </p:sp>
      <p:sp>
        <p:nvSpPr>
          <p:cNvPr id="29" name="CuadroTexto 28">
            <a:extLst>
              <a:ext uri="{FF2B5EF4-FFF2-40B4-BE49-F238E27FC236}">
                <a16:creationId xmlns:a16="http://schemas.microsoft.com/office/drawing/2014/main" id="{451FA7D0-9B16-46F2-A8D3-2098A6A2FF0A}"/>
              </a:ext>
            </a:extLst>
          </p:cNvPr>
          <p:cNvSpPr txBox="1"/>
          <p:nvPr/>
        </p:nvSpPr>
        <p:spPr>
          <a:xfrm>
            <a:off x="15689378" y="2251060"/>
            <a:ext cx="268914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/reservas/cliente</a:t>
            </a:r>
          </a:p>
        </p:txBody>
      </p:sp>
      <p:sp>
        <p:nvSpPr>
          <p:cNvPr id="31" name="CuadroTexto 30">
            <a:extLst>
              <a:ext uri="{FF2B5EF4-FFF2-40B4-BE49-F238E27FC236}">
                <a16:creationId xmlns:a16="http://schemas.microsoft.com/office/drawing/2014/main" id="{C749D967-666D-4FB4-BC08-1B5FF3CD2B49}"/>
              </a:ext>
            </a:extLst>
          </p:cNvPr>
          <p:cNvSpPr txBox="1"/>
          <p:nvPr/>
        </p:nvSpPr>
        <p:spPr>
          <a:xfrm>
            <a:off x="15689377" y="2508261"/>
            <a:ext cx="2863182"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/reservas/procesar</a:t>
            </a:r>
          </a:p>
        </p:txBody>
      </p:sp>
      <p:sp>
        <p:nvSpPr>
          <p:cNvPr id="32" name="CuadroTexto 31">
            <a:extLst>
              <a:ext uri="{FF2B5EF4-FFF2-40B4-BE49-F238E27FC236}">
                <a16:creationId xmlns:a16="http://schemas.microsoft.com/office/drawing/2014/main" id="{0E3C62F8-3F30-4CAA-85AE-E046C5F65AB5}"/>
              </a:ext>
            </a:extLst>
          </p:cNvPr>
          <p:cNvSpPr txBox="1"/>
          <p:nvPr/>
        </p:nvSpPr>
        <p:spPr>
          <a:xfrm>
            <a:off x="15689377" y="2793832"/>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/reservas/</a:t>
            </a:r>
            <a:r>
              <a:rPr lang="es-ES" sz="2000" dirty="0" err="1">
                <a:solidFill>
                  <a:schemeClr val="bg1"/>
                </a:solidFill>
                <a:latin typeface="Arial Black" panose="020B0A04020102020204" pitchFamily="34" charset="0"/>
              </a:rPr>
              <a:t>delete</a:t>
            </a:r>
            <a:endParaRPr lang="es-ES" sz="2000" dirty="0">
              <a:solidFill>
                <a:schemeClr val="bg1"/>
              </a:solidFill>
              <a:latin typeface="Arial Black" panose="020B0A04020102020204" pitchFamily="34" charset="0"/>
            </a:endParaRPr>
          </a:p>
        </p:txBody>
      </p:sp>
      <p:pic>
        <p:nvPicPr>
          <p:cNvPr id="8" name="Imagen 7">
            <a:extLst>
              <a:ext uri="{FF2B5EF4-FFF2-40B4-BE49-F238E27FC236}">
                <a16:creationId xmlns:a16="http://schemas.microsoft.com/office/drawing/2014/main" id="{F0188054-9A0E-48D1-A541-8105AE25027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43487" y="3709665"/>
            <a:ext cx="888940" cy="888940"/>
          </a:xfrm>
          <a:prstGeom prst="rect">
            <a:avLst/>
          </a:prstGeom>
        </p:spPr>
      </p:pic>
      <p:sp>
        <p:nvSpPr>
          <p:cNvPr id="47" name="CuadroTexto 46">
            <a:extLst>
              <a:ext uri="{FF2B5EF4-FFF2-40B4-BE49-F238E27FC236}">
                <a16:creationId xmlns:a16="http://schemas.microsoft.com/office/drawing/2014/main" id="{FCCA2123-0C7E-4EB1-9057-07E9DBDAB06D}"/>
              </a:ext>
            </a:extLst>
          </p:cNvPr>
          <p:cNvSpPr txBox="1"/>
          <p:nvPr/>
        </p:nvSpPr>
        <p:spPr>
          <a:xfrm>
            <a:off x="2152979" y="3954080"/>
            <a:ext cx="1539204"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p>
        </p:txBody>
      </p:sp>
      <p:sp>
        <p:nvSpPr>
          <p:cNvPr id="48" name="CuadroTexto 47">
            <a:extLst>
              <a:ext uri="{FF2B5EF4-FFF2-40B4-BE49-F238E27FC236}">
                <a16:creationId xmlns:a16="http://schemas.microsoft.com/office/drawing/2014/main" id="{4F7CD23D-BE42-43CA-BEBD-62C07F825BF8}"/>
              </a:ext>
            </a:extLst>
          </p:cNvPr>
          <p:cNvSpPr txBox="1"/>
          <p:nvPr/>
        </p:nvSpPr>
        <p:spPr>
          <a:xfrm>
            <a:off x="1663789" y="4622928"/>
            <a:ext cx="214966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p>
        </p:txBody>
      </p:sp>
      <p:sp>
        <p:nvSpPr>
          <p:cNvPr id="49" name="CuadroTexto 48">
            <a:extLst>
              <a:ext uri="{FF2B5EF4-FFF2-40B4-BE49-F238E27FC236}">
                <a16:creationId xmlns:a16="http://schemas.microsoft.com/office/drawing/2014/main" id="{4F5AEFC1-8A16-4FC9-8AA2-93300F1529DC}"/>
              </a:ext>
            </a:extLst>
          </p:cNvPr>
          <p:cNvSpPr txBox="1"/>
          <p:nvPr/>
        </p:nvSpPr>
        <p:spPr>
          <a:xfrm>
            <a:off x="1652419" y="4912628"/>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/catalogo/app</a:t>
            </a:r>
          </a:p>
        </p:txBody>
      </p:sp>
      <p:pic>
        <p:nvPicPr>
          <p:cNvPr id="10" name="Imagen 9">
            <a:extLst>
              <a:ext uri="{FF2B5EF4-FFF2-40B4-BE49-F238E27FC236}">
                <a16:creationId xmlns:a16="http://schemas.microsoft.com/office/drawing/2014/main" id="{B163247B-C490-4E33-8EFF-C83E6695DFB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311561" y="3748133"/>
            <a:ext cx="888940" cy="888940"/>
          </a:xfrm>
          <a:prstGeom prst="rect">
            <a:avLst/>
          </a:prstGeom>
        </p:spPr>
      </p:pic>
      <p:sp>
        <p:nvSpPr>
          <p:cNvPr id="50" name="CuadroTexto 49">
            <a:extLst>
              <a:ext uri="{FF2B5EF4-FFF2-40B4-BE49-F238E27FC236}">
                <a16:creationId xmlns:a16="http://schemas.microsoft.com/office/drawing/2014/main" id="{241200B0-5801-4E41-AE58-70E05B37FF70}"/>
              </a:ext>
            </a:extLst>
          </p:cNvPr>
          <p:cNvSpPr txBox="1"/>
          <p:nvPr/>
        </p:nvSpPr>
        <p:spPr>
          <a:xfrm>
            <a:off x="7296313" y="3995470"/>
            <a:ext cx="1539204"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Users</a:t>
            </a:r>
          </a:p>
        </p:txBody>
      </p:sp>
      <p:sp>
        <p:nvSpPr>
          <p:cNvPr id="51" name="CuadroTexto 50">
            <a:extLst>
              <a:ext uri="{FF2B5EF4-FFF2-40B4-BE49-F238E27FC236}">
                <a16:creationId xmlns:a16="http://schemas.microsoft.com/office/drawing/2014/main" id="{1F738D71-BC68-4A1B-A6F1-748FDACFBD01}"/>
              </a:ext>
            </a:extLst>
          </p:cNvPr>
          <p:cNvSpPr txBox="1"/>
          <p:nvPr/>
        </p:nvSpPr>
        <p:spPr>
          <a:xfrm>
            <a:off x="6999735" y="4671249"/>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/crear</a:t>
            </a:r>
          </a:p>
        </p:txBody>
      </p:sp>
      <p:sp>
        <p:nvSpPr>
          <p:cNvPr id="52" name="CuadroTexto 51">
            <a:extLst>
              <a:ext uri="{FF2B5EF4-FFF2-40B4-BE49-F238E27FC236}">
                <a16:creationId xmlns:a16="http://schemas.microsoft.com/office/drawing/2014/main" id="{C05A0A4A-17D0-4987-82E8-45C100A78D61}"/>
              </a:ext>
            </a:extLst>
          </p:cNvPr>
          <p:cNvSpPr txBox="1"/>
          <p:nvPr/>
        </p:nvSpPr>
        <p:spPr>
          <a:xfrm>
            <a:off x="-3987396" y="2861324"/>
            <a:ext cx="243530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/auth/</a:t>
            </a:r>
            <a:r>
              <a:rPr lang="es-ES" sz="2000" dirty="0" err="1">
                <a:solidFill>
                  <a:schemeClr val="bg1"/>
                </a:solidFill>
                <a:latin typeface="Arial Black" panose="020B0A04020102020204" pitchFamily="34" charset="0"/>
              </a:rPr>
              <a:t>webLogin</a:t>
            </a:r>
            <a:endParaRPr lang="es-ES" sz="2000" dirty="0">
              <a:solidFill>
                <a:schemeClr val="bg1"/>
              </a:solidFill>
              <a:latin typeface="Arial Black" panose="020B0A04020102020204" pitchFamily="34" charset="0"/>
            </a:endParaRPr>
          </a:p>
        </p:txBody>
      </p:sp>
      <p:sp>
        <p:nvSpPr>
          <p:cNvPr id="53" name="CuadroTexto 52">
            <a:extLst>
              <a:ext uri="{FF2B5EF4-FFF2-40B4-BE49-F238E27FC236}">
                <a16:creationId xmlns:a16="http://schemas.microsoft.com/office/drawing/2014/main" id="{BCDE4806-C406-4DA0-BA77-940DC61F1691}"/>
              </a:ext>
            </a:extLst>
          </p:cNvPr>
          <p:cNvSpPr txBox="1"/>
          <p:nvPr/>
        </p:nvSpPr>
        <p:spPr>
          <a:xfrm>
            <a:off x="1652419" y="5188673"/>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/catalogo/web</a:t>
            </a:r>
          </a:p>
        </p:txBody>
      </p:sp>
      <p:sp>
        <p:nvSpPr>
          <p:cNvPr id="54" name="CuadroTexto 53">
            <a:extLst>
              <a:ext uri="{FF2B5EF4-FFF2-40B4-BE49-F238E27FC236}">
                <a16:creationId xmlns:a16="http://schemas.microsoft.com/office/drawing/2014/main" id="{E5E5F590-8295-44D8-9F03-49F983191627}"/>
              </a:ext>
            </a:extLst>
          </p:cNvPr>
          <p:cNvSpPr txBox="1"/>
          <p:nvPr/>
        </p:nvSpPr>
        <p:spPr>
          <a:xfrm>
            <a:off x="1646734" y="5458337"/>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/catalogo/crear</a:t>
            </a:r>
          </a:p>
        </p:txBody>
      </p:sp>
      <p:sp>
        <p:nvSpPr>
          <p:cNvPr id="55" name="CuadroTexto 54">
            <a:extLst>
              <a:ext uri="{FF2B5EF4-FFF2-40B4-BE49-F238E27FC236}">
                <a16:creationId xmlns:a16="http://schemas.microsoft.com/office/drawing/2014/main" id="{11DE262B-7196-40D9-BEAA-C530E54BF911}"/>
              </a:ext>
            </a:extLst>
          </p:cNvPr>
          <p:cNvSpPr txBox="1"/>
          <p:nvPr/>
        </p:nvSpPr>
        <p:spPr>
          <a:xfrm>
            <a:off x="1622216" y="5732121"/>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/catalogo/{id}</a:t>
            </a:r>
          </a:p>
        </p:txBody>
      </p:sp>
      <p:sp>
        <p:nvSpPr>
          <p:cNvPr id="56" name="CuadroTexto 55">
            <a:extLst>
              <a:ext uri="{FF2B5EF4-FFF2-40B4-BE49-F238E27FC236}">
                <a16:creationId xmlns:a16="http://schemas.microsoft.com/office/drawing/2014/main" id="{83D7192D-FAE0-4002-A628-2893C6F0E128}"/>
              </a:ext>
            </a:extLst>
          </p:cNvPr>
          <p:cNvSpPr txBox="1"/>
          <p:nvPr/>
        </p:nvSpPr>
        <p:spPr>
          <a:xfrm>
            <a:off x="1622216" y="6005033"/>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r>
              <a:rPr lang="es-ES" sz="2000" dirty="0" err="1">
                <a:solidFill>
                  <a:schemeClr val="bg1"/>
                </a:solidFill>
                <a:latin typeface="Arial Black" panose="020B0A04020102020204" pitchFamily="34" charset="0"/>
              </a:rPr>
              <a:t>act</a:t>
            </a:r>
            <a:endParaRPr lang="es-ES" sz="2000" dirty="0">
              <a:solidFill>
                <a:schemeClr val="bg1"/>
              </a:solidFill>
              <a:latin typeface="Arial Black" panose="020B0A04020102020204" pitchFamily="34" charset="0"/>
            </a:endParaRPr>
          </a:p>
        </p:txBody>
      </p:sp>
      <p:sp>
        <p:nvSpPr>
          <p:cNvPr id="57" name="CuadroTexto 56">
            <a:extLst>
              <a:ext uri="{FF2B5EF4-FFF2-40B4-BE49-F238E27FC236}">
                <a16:creationId xmlns:a16="http://schemas.microsoft.com/office/drawing/2014/main" id="{31C6C47A-54CD-499A-9649-6F49B58E1A92}"/>
              </a:ext>
            </a:extLst>
          </p:cNvPr>
          <p:cNvSpPr txBox="1"/>
          <p:nvPr/>
        </p:nvSpPr>
        <p:spPr>
          <a:xfrm>
            <a:off x="1622215" y="6306802"/>
            <a:ext cx="296455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r>
              <a:rPr lang="es-ES" sz="2000" dirty="0" err="1">
                <a:solidFill>
                  <a:schemeClr val="bg1"/>
                </a:solidFill>
                <a:latin typeface="Arial Black" panose="020B0A04020102020204" pitchFamily="34" charset="0"/>
              </a:rPr>
              <a:t>actEstado</a:t>
            </a:r>
            <a:endParaRPr lang="es-ES" sz="2000" dirty="0">
              <a:solidFill>
                <a:schemeClr val="bg1"/>
              </a:solidFill>
              <a:latin typeface="Arial Black" panose="020B0A04020102020204" pitchFamily="34" charset="0"/>
            </a:endParaRPr>
          </a:p>
        </p:txBody>
      </p:sp>
      <p:sp>
        <p:nvSpPr>
          <p:cNvPr id="58" name="CuadroTexto 57">
            <a:extLst>
              <a:ext uri="{FF2B5EF4-FFF2-40B4-BE49-F238E27FC236}">
                <a16:creationId xmlns:a16="http://schemas.microsoft.com/office/drawing/2014/main" id="{1922A342-908B-46FD-8427-89E5A30EA13F}"/>
              </a:ext>
            </a:extLst>
          </p:cNvPr>
          <p:cNvSpPr txBox="1"/>
          <p:nvPr/>
        </p:nvSpPr>
        <p:spPr>
          <a:xfrm>
            <a:off x="6999734" y="4960017"/>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delete</a:t>
            </a:r>
            <a:endParaRPr lang="es-ES" sz="2000" dirty="0">
              <a:solidFill>
                <a:schemeClr val="bg1"/>
              </a:solidFill>
              <a:latin typeface="Arial Black" panose="020B0A04020102020204" pitchFamily="34" charset="0"/>
            </a:endParaRPr>
          </a:p>
        </p:txBody>
      </p:sp>
      <p:sp>
        <p:nvSpPr>
          <p:cNvPr id="59" name="CuadroTexto 58">
            <a:extLst>
              <a:ext uri="{FF2B5EF4-FFF2-40B4-BE49-F238E27FC236}">
                <a16:creationId xmlns:a16="http://schemas.microsoft.com/office/drawing/2014/main" id="{702624CA-D839-41C3-BA18-5E43BD47B9CF}"/>
              </a:ext>
            </a:extLst>
          </p:cNvPr>
          <p:cNvSpPr txBox="1"/>
          <p:nvPr/>
        </p:nvSpPr>
        <p:spPr>
          <a:xfrm>
            <a:off x="6999733" y="5248785"/>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act</a:t>
            </a:r>
            <a:endParaRPr lang="es-ES" sz="2000" dirty="0">
              <a:solidFill>
                <a:schemeClr val="bg1"/>
              </a:solidFill>
              <a:latin typeface="Arial Black" panose="020B0A04020102020204" pitchFamily="34" charset="0"/>
            </a:endParaRPr>
          </a:p>
        </p:txBody>
      </p:sp>
      <p:pic>
        <p:nvPicPr>
          <p:cNvPr id="12" name="Imagen 11">
            <a:extLst>
              <a:ext uri="{FF2B5EF4-FFF2-40B4-BE49-F238E27FC236}">
                <a16:creationId xmlns:a16="http://schemas.microsoft.com/office/drawing/2014/main" id="{4E20F52C-88A6-46B8-966F-B36589D1DEC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43487" y="1333171"/>
            <a:ext cx="889519" cy="889519"/>
          </a:xfrm>
          <a:prstGeom prst="rect">
            <a:avLst/>
          </a:prstGeom>
        </p:spPr>
      </p:pic>
      <p:sp>
        <p:nvSpPr>
          <p:cNvPr id="60" name="CuadroTexto 59">
            <a:extLst>
              <a:ext uri="{FF2B5EF4-FFF2-40B4-BE49-F238E27FC236}">
                <a16:creationId xmlns:a16="http://schemas.microsoft.com/office/drawing/2014/main" id="{082394F2-91DE-4459-B572-0A3823EB0CEA}"/>
              </a:ext>
            </a:extLst>
          </p:cNvPr>
          <p:cNvSpPr txBox="1"/>
          <p:nvPr/>
        </p:nvSpPr>
        <p:spPr>
          <a:xfrm>
            <a:off x="2149334" y="1565898"/>
            <a:ext cx="181812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a:t>
            </a:r>
          </a:p>
        </p:txBody>
      </p:sp>
      <p:sp>
        <p:nvSpPr>
          <p:cNvPr id="61" name="CuadroTexto 60">
            <a:extLst>
              <a:ext uri="{FF2B5EF4-FFF2-40B4-BE49-F238E27FC236}">
                <a16:creationId xmlns:a16="http://schemas.microsoft.com/office/drawing/2014/main" id="{8C640FB1-16B2-419B-B984-2F563FDB9B16}"/>
              </a:ext>
            </a:extLst>
          </p:cNvPr>
          <p:cNvSpPr txBox="1"/>
          <p:nvPr/>
        </p:nvSpPr>
        <p:spPr>
          <a:xfrm>
            <a:off x="1852055" y="2268689"/>
            <a:ext cx="268914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/solicitudes/crear</a:t>
            </a:r>
          </a:p>
        </p:txBody>
      </p:sp>
      <p:sp>
        <p:nvSpPr>
          <p:cNvPr id="62" name="CuadroTexto 61">
            <a:extLst>
              <a:ext uri="{FF2B5EF4-FFF2-40B4-BE49-F238E27FC236}">
                <a16:creationId xmlns:a16="http://schemas.microsoft.com/office/drawing/2014/main" id="{9E45DE67-0610-4D90-82A8-2B655ABFAE94}"/>
              </a:ext>
            </a:extLst>
          </p:cNvPr>
          <p:cNvSpPr txBox="1"/>
          <p:nvPr/>
        </p:nvSpPr>
        <p:spPr>
          <a:xfrm>
            <a:off x="1852054" y="2551263"/>
            <a:ext cx="2998056"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a:t>
            </a:r>
            <a:r>
              <a:rPr lang="es-ES" sz="2000" dirty="0" err="1">
                <a:solidFill>
                  <a:schemeClr val="bg1"/>
                </a:solidFill>
                <a:latin typeface="Arial Black" panose="020B0A04020102020204" pitchFamily="34" charset="0"/>
              </a:rPr>
              <a:t>delete</a:t>
            </a:r>
            <a:endParaRPr lang="es-ES" sz="2000" dirty="0">
              <a:solidFill>
                <a:schemeClr val="bg1"/>
              </a:solidFill>
              <a:latin typeface="Arial Black" panose="020B0A04020102020204" pitchFamily="34" charset="0"/>
            </a:endParaRPr>
          </a:p>
        </p:txBody>
      </p:sp>
      <p:sp>
        <p:nvSpPr>
          <p:cNvPr id="63" name="CuadroTexto 62">
            <a:extLst>
              <a:ext uri="{FF2B5EF4-FFF2-40B4-BE49-F238E27FC236}">
                <a16:creationId xmlns:a16="http://schemas.microsoft.com/office/drawing/2014/main" id="{A8EC6874-D00C-417F-9925-2B8636C3D8C3}"/>
              </a:ext>
            </a:extLst>
          </p:cNvPr>
          <p:cNvSpPr txBox="1"/>
          <p:nvPr/>
        </p:nvSpPr>
        <p:spPr>
          <a:xfrm>
            <a:off x="1849688" y="2805158"/>
            <a:ext cx="3121351"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/solicitudes/procesar</a:t>
            </a:r>
          </a:p>
        </p:txBody>
      </p:sp>
      <p:pic>
        <p:nvPicPr>
          <p:cNvPr id="14" name="Imagen 13">
            <a:extLst>
              <a:ext uri="{FF2B5EF4-FFF2-40B4-BE49-F238E27FC236}">
                <a16:creationId xmlns:a16="http://schemas.microsoft.com/office/drawing/2014/main" id="{88FF51D3-6CFD-4A27-A7D0-1D50BC25D07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321871" y="1329070"/>
            <a:ext cx="889519" cy="889519"/>
          </a:xfrm>
          <a:prstGeom prst="rect">
            <a:avLst/>
          </a:prstGeom>
        </p:spPr>
      </p:pic>
      <p:sp>
        <p:nvSpPr>
          <p:cNvPr id="64" name="CuadroTexto 63">
            <a:extLst>
              <a:ext uri="{FF2B5EF4-FFF2-40B4-BE49-F238E27FC236}">
                <a16:creationId xmlns:a16="http://schemas.microsoft.com/office/drawing/2014/main" id="{48FE24E2-9AB9-498A-82BA-7FA0A9D0BBDC}"/>
              </a:ext>
            </a:extLst>
          </p:cNvPr>
          <p:cNvSpPr txBox="1"/>
          <p:nvPr/>
        </p:nvSpPr>
        <p:spPr>
          <a:xfrm>
            <a:off x="7211390" y="1565898"/>
            <a:ext cx="181812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Ventas</a:t>
            </a:r>
          </a:p>
        </p:txBody>
      </p:sp>
      <p:sp>
        <p:nvSpPr>
          <p:cNvPr id="65" name="CuadroTexto 64">
            <a:extLst>
              <a:ext uri="{FF2B5EF4-FFF2-40B4-BE49-F238E27FC236}">
                <a16:creationId xmlns:a16="http://schemas.microsoft.com/office/drawing/2014/main" id="{0E214C31-B522-4C4A-A78C-AF26F63B6D52}"/>
              </a:ext>
            </a:extLst>
          </p:cNvPr>
          <p:cNvSpPr txBox="1"/>
          <p:nvPr/>
        </p:nvSpPr>
        <p:spPr>
          <a:xfrm>
            <a:off x="6881580" y="2268689"/>
            <a:ext cx="268914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/ventas</a:t>
            </a:r>
          </a:p>
        </p:txBody>
      </p:sp>
      <p:pic>
        <p:nvPicPr>
          <p:cNvPr id="66" name="Imagen 65">
            <a:extLst>
              <a:ext uri="{FF2B5EF4-FFF2-40B4-BE49-F238E27FC236}">
                <a16:creationId xmlns:a16="http://schemas.microsoft.com/office/drawing/2014/main" id="{60E2E4F8-1642-44D7-91B3-658D0D8CBC5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53968" y="8113340"/>
            <a:ext cx="1053446" cy="1053446"/>
          </a:xfrm>
          <a:prstGeom prst="rect">
            <a:avLst/>
          </a:prstGeom>
        </p:spPr>
      </p:pic>
      <p:sp>
        <p:nvSpPr>
          <p:cNvPr id="67" name="CuadroTexto 66">
            <a:extLst>
              <a:ext uri="{FF2B5EF4-FFF2-40B4-BE49-F238E27FC236}">
                <a16:creationId xmlns:a16="http://schemas.microsoft.com/office/drawing/2014/main" id="{1ED7A4CC-7DE8-4612-9680-4B59E38582E9}"/>
              </a:ext>
            </a:extLst>
          </p:cNvPr>
          <p:cNvSpPr txBox="1"/>
          <p:nvPr/>
        </p:nvSpPr>
        <p:spPr>
          <a:xfrm>
            <a:off x="1392753" y="8397795"/>
            <a:ext cx="611921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 Como se realizan las comunicaciones ?</a:t>
            </a:r>
          </a:p>
        </p:txBody>
      </p:sp>
    </p:spTree>
    <p:extLst>
      <p:ext uri="{BB962C8B-B14F-4D97-AF65-F5344CB8AC3E}">
        <p14:creationId xmlns:p14="http://schemas.microsoft.com/office/powerpoint/2010/main" val="48262614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9728842"/>
            <a:ext cx="12192000" cy="18288000"/>
          </a:xfrm>
          <a:prstGeom prst="rect">
            <a:avLst/>
          </a:prstGeom>
        </p:spPr>
      </p:pic>
      <p:pic>
        <p:nvPicPr>
          <p:cNvPr id="33" name="Imagen 32">
            <a:extLst>
              <a:ext uri="{FF2B5EF4-FFF2-40B4-BE49-F238E27FC236}">
                <a16:creationId xmlns:a16="http://schemas.microsoft.com/office/drawing/2014/main" id="{AFBD712D-64E7-4673-AD95-5A02D7C726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769" y="626820"/>
            <a:ext cx="888940" cy="888940"/>
          </a:xfrm>
          <a:prstGeom prst="rect">
            <a:avLst/>
          </a:prstGeom>
        </p:spPr>
      </p:pic>
      <p:sp>
        <p:nvSpPr>
          <p:cNvPr id="35" name="CuadroTexto 34">
            <a:extLst>
              <a:ext uri="{FF2B5EF4-FFF2-40B4-BE49-F238E27FC236}">
                <a16:creationId xmlns:a16="http://schemas.microsoft.com/office/drawing/2014/main" id="{33B4F649-EB41-4BFD-B923-16E45D5FB536}"/>
              </a:ext>
            </a:extLst>
          </p:cNvPr>
          <p:cNvSpPr txBox="1"/>
          <p:nvPr/>
        </p:nvSpPr>
        <p:spPr>
          <a:xfrm>
            <a:off x="1607554" y="911275"/>
            <a:ext cx="7421963"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 Como se realizan las comunicaciones ?</a:t>
            </a:r>
          </a:p>
        </p:txBody>
      </p:sp>
      <p:pic>
        <p:nvPicPr>
          <p:cNvPr id="36" name="Imagen 35">
            <a:extLst>
              <a:ext uri="{FF2B5EF4-FFF2-40B4-BE49-F238E27FC236}">
                <a16:creationId xmlns:a16="http://schemas.microsoft.com/office/drawing/2014/main" id="{F4EDB787-0415-4FBB-91D3-31668509D7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968" y="-7067275"/>
            <a:ext cx="889519" cy="889519"/>
          </a:xfrm>
          <a:prstGeom prst="rect">
            <a:avLst/>
          </a:prstGeom>
        </p:spPr>
      </p:pic>
      <p:sp>
        <p:nvSpPr>
          <p:cNvPr id="37" name="CuadroTexto 36">
            <a:extLst>
              <a:ext uri="{FF2B5EF4-FFF2-40B4-BE49-F238E27FC236}">
                <a16:creationId xmlns:a16="http://schemas.microsoft.com/office/drawing/2014/main" id="{D9DDA100-B958-4E20-92FC-C85DD7C41BE1}"/>
              </a:ext>
            </a:extLst>
          </p:cNvPr>
          <p:cNvSpPr txBox="1"/>
          <p:nvPr/>
        </p:nvSpPr>
        <p:spPr>
          <a:xfrm>
            <a:off x="1294581" y="-6936297"/>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Endpoints disponibles</a:t>
            </a:r>
          </a:p>
        </p:txBody>
      </p:sp>
      <p:pic>
        <p:nvPicPr>
          <p:cNvPr id="8" name="Imagen 7">
            <a:extLst>
              <a:ext uri="{FF2B5EF4-FFF2-40B4-BE49-F238E27FC236}">
                <a16:creationId xmlns:a16="http://schemas.microsoft.com/office/drawing/2014/main" id="{F0188054-9A0E-48D1-A541-8105AE2502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43487" y="-3582089"/>
            <a:ext cx="888940" cy="888940"/>
          </a:xfrm>
          <a:prstGeom prst="rect">
            <a:avLst/>
          </a:prstGeom>
        </p:spPr>
      </p:pic>
      <p:sp>
        <p:nvSpPr>
          <p:cNvPr id="47" name="CuadroTexto 46">
            <a:extLst>
              <a:ext uri="{FF2B5EF4-FFF2-40B4-BE49-F238E27FC236}">
                <a16:creationId xmlns:a16="http://schemas.microsoft.com/office/drawing/2014/main" id="{FCCA2123-0C7E-4EB1-9057-07E9DBDAB06D}"/>
              </a:ext>
            </a:extLst>
          </p:cNvPr>
          <p:cNvSpPr txBox="1"/>
          <p:nvPr/>
        </p:nvSpPr>
        <p:spPr>
          <a:xfrm>
            <a:off x="2152979" y="-3337674"/>
            <a:ext cx="1539204"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p>
        </p:txBody>
      </p:sp>
      <p:sp>
        <p:nvSpPr>
          <p:cNvPr id="48" name="CuadroTexto 47">
            <a:extLst>
              <a:ext uri="{FF2B5EF4-FFF2-40B4-BE49-F238E27FC236}">
                <a16:creationId xmlns:a16="http://schemas.microsoft.com/office/drawing/2014/main" id="{4F7CD23D-BE42-43CA-BEBD-62C07F825BF8}"/>
              </a:ext>
            </a:extLst>
          </p:cNvPr>
          <p:cNvSpPr txBox="1"/>
          <p:nvPr/>
        </p:nvSpPr>
        <p:spPr>
          <a:xfrm>
            <a:off x="1663789" y="-2668826"/>
            <a:ext cx="214966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p>
        </p:txBody>
      </p:sp>
      <p:sp>
        <p:nvSpPr>
          <p:cNvPr id="49" name="CuadroTexto 48">
            <a:extLst>
              <a:ext uri="{FF2B5EF4-FFF2-40B4-BE49-F238E27FC236}">
                <a16:creationId xmlns:a16="http://schemas.microsoft.com/office/drawing/2014/main" id="{4F5AEFC1-8A16-4FC9-8AA2-93300F1529DC}"/>
              </a:ext>
            </a:extLst>
          </p:cNvPr>
          <p:cNvSpPr txBox="1"/>
          <p:nvPr/>
        </p:nvSpPr>
        <p:spPr>
          <a:xfrm>
            <a:off x="1652419" y="-2379126"/>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/catalogo/app</a:t>
            </a:r>
          </a:p>
        </p:txBody>
      </p:sp>
      <p:pic>
        <p:nvPicPr>
          <p:cNvPr id="10" name="Imagen 9">
            <a:extLst>
              <a:ext uri="{FF2B5EF4-FFF2-40B4-BE49-F238E27FC236}">
                <a16:creationId xmlns:a16="http://schemas.microsoft.com/office/drawing/2014/main" id="{B163247B-C490-4E33-8EFF-C83E6695DF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11561" y="-3543621"/>
            <a:ext cx="888940" cy="888940"/>
          </a:xfrm>
          <a:prstGeom prst="rect">
            <a:avLst/>
          </a:prstGeom>
        </p:spPr>
      </p:pic>
      <p:sp>
        <p:nvSpPr>
          <p:cNvPr id="50" name="CuadroTexto 49">
            <a:extLst>
              <a:ext uri="{FF2B5EF4-FFF2-40B4-BE49-F238E27FC236}">
                <a16:creationId xmlns:a16="http://schemas.microsoft.com/office/drawing/2014/main" id="{241200B0-5801-4E41-AE58-70E05B37FF70}"/>
              </a:ext>
            </a:extLst>
          </p:cNvPr>
          <p:cNvSpPr txBox="1"/>
          <p:nvPr/>
        </p:nvSpPr>
        <p:spPr>
          <a:xfrm>
            <a:off x="7296313" y="-3296284"/>
            <a:ext cx="1539204"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Users</a:t>
            </a:r>
          </a:p>
        </p:txBody>
      </p:sp>
      <p:sp>
        <p:nvSpPr>
          <p:cNvPr id="51" name="CuadroTexto 50">
            <a:extLst>
              <a:ext uri="{FF2B5EF4-FFF2-40B4-BE49-F238E27FC236}">
                <a16:creationId xmlns:a16="http://schemas.microsoft.com/office/drawing/2014/main" id="{1F738D71-BC68-4A1B-A6F1-748FDACFBD01}"/>
              </a:ext>
            </a:extLst>
          </p:cNvPr>
          <p:cNvSpPr txBox="1"/>
          <p:nvPr/>
        </p:nvSpPr>
        <p:spPr>
          <a:xfrm>
            <a:off x="6999735" y="-2620505"/>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/crear</a:t>
            </a:r>
          </a:p>
        </p:txBody>
      </p:sp>
      <p:sp>
        <p:nvSpPr>
          <p:cNvPr id="53" name="CuadroTexto 52">
            <a:extLst>
              <a:ext uri="{FF2B5EF4-FFF2-40B4-BE49-F238E27FC236}">
                <a16:creationId xmlns:a16="http://schemas.microsoft.com/office/drawing/2014/main" id="{BCDE4806-C406-4DA0-BA77-940DC61F1691}"/>
              </a:ext>
            </a:extLst>
          </p:cNvPr>
          <p:cNvSpPr txBox="1"/>
          <p:nvPr/>
        </p:nvSpPr>
        <p:spPr>
          <a:xfrm>
            <a:off x="1652419" y="-2103081"/>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/catalogo/web</a:t>
            </a:r>
          </a:p>
        </p:txBody>
      </p:sp>
      <p:sp>
        <p:nvSpPr>
          <p:cNvPr id="54" name="CuadroTexto 53">
            <a:extLst>
              <a:ext uri="{FF2B5EF4-FFF2-40B4-BE49-F238E27FC236}">
                <a16:creationId xmlns:a16="http://schemas.microsoft.com/office/drawing/2014/main" id="{E5E5F590-8295-44D8-9F03-49F983191627}"/>
              </a:ext>
            </a:extLst>
          </p:cNvPr>
          <p:cNvSpPr txBox="1"/>
          <p:nvPr/>
        </p:nvSpPr>
        <p:spPr>
          <a:xfrm>
            <a:off x="1646734" y="-1833417"/>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/catalogo/crear</a:t>
            </a:r>
          </a:p>
        </p:txBody>
      </p:sp>
      <p:sp>
        <p:nvSpPr>
          <p:cNvPr id="55" name="CuadroTexto 54">
            <a:extLst>
              <a:ext uri="{FF2B5EF4-FFF2-40B4-BE49-F238E27FC236}">
                <a16:creationId xmlns:a16="http://schemas.microsoft.com/office/drawing/2014/main" id="{11DE262B-7196-40D9-BEAA-C530E54BF911}"/>
              </a:ext>
            </a:extLst>
          </p:cNvPr>
          <p:cNvSpPr txBox="1"/>
          <p:nvPr/>
        </p:nvSpPr>
        <p:spPr>
          <a:xfrm>
            <a:off x="1622216" y="-1559633"/>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/catalogo/{id}</a:t>
            </a:r>
          </a:p>
        </p:txBody>
      </p:sp>
      <p:sp>
        <p:nvSpPr>
          <p:cNvPr id="56" name="CuadroTexto 55">
            <a:extLst>
              <a:ext uri="{FF2B5EF4-FFF2-40B4-BE49-F238E27FC236}">
                <a16:creationId xmlns:a16="http://schemas.microsoft.com/office/drawing/2014/main" id="{83D7192D-FAE0-4002-A628-2893C6F0E128}"/>
              </a:ext>
            </a:extLst>
          </p:cNvPr>
          <p:cNvSpPr txBox="1"/>
          <p:nvPr/>
        </p:nvSpPr>
        <p:spPr>
          <a:xfrm>
            <a:off x="1622216" y="-1286721"/>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r>
              <a:rPr lang="es-ES" sz="2000" dirty="0" err="1">
                <a:solidFill>
                  <a:schemeClr val="bg1"/>
                </a:solidFill>
                <a:latin typeface="Arial Black" panose="020B0A04020102020204" pitchFamily="34" charset="0"/>
              </a:rPr>
              <a:t>act</a:t>
            </a:r>
            <a:endParaRPr lang="es-ES" sz="2000" dirty="0">
              <a:solidFill>
                <a:schemeClr val="bg1"/>
              </a:solidFill>
              <a:latin typeface="Arial Black" panose="020B0A04020102020204" pitchFamily="34" charset="0"/>
            </a:endParaRPr>
          </a:p>
        </p:txBody>
      </p:sp>
      <p:sp>
        <p:nvSpPr>
          <p:cNvPr id="57" name="CuadroTexto 56">
            <a:extLst>
              <a:ext uri="{FF2B5EF4-FFF2-40B4-BE49-F238E27FC236}">
                <a16:creationId xmlns:a16="http://schemas.microsoft.com/office/drawing/2014/main" id="{31C6C47A-54CD-499A-9649-6F49B58E1A92}"/>
              </a:ext>
            </a:extLst>
          </p:cNvPr>
          <p:cNvSpPr txBox="1"/>
          <p:nvPr/>
        </p:nvSpPr>
        <p:spPr>
          <a:xfrm>
            <a:off x="1622215" y="-984952"/>
            <a:ext cx="296455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r>
              <a:rPr lang="es-ES" sz="2000" dirty="0" err="1">
                <a:solidFill>
                  <a:schemeClr val="bg1"/>
                </a:solidFill>
                <a:latin typeface="Arial Black" panose="020B0A04020102020204" pitchFamily="34" charset="0"/>
              </a:rPr>
              <a:t>actEstado</a:t>
            </a:r>
            <a:endParaRPr lang="es-ES" sz="2000" dirty="0">
              <a:solidFill>
                <a:schemeClr val="bg1"/>
              </a:solidFill>
              <a:latin typeface="Arial Black" panose="020B0A04020102020204" pitchFamily="34" charset="0"/>
            </a:endParaRPr>
          </a:p>
        </p:txBody>
      </p:sp>
      <p:sp>
        <p:nvSpPr>
          <p:cNvPr id="58" name="CuadroTexto 57">
            <a:extLst>
              <a:ext uri="{FF2B5EF4-FFF2-40B4-BE49-F238E27FC236}">
                <a16:creationId xmlns:a16="http://schemas.microsoft.com/office/drawing/2014/main" id="{1922A342-908B-46FD-8427-89E5A30EA13F}"/>
              </a:ext>
            </a:extLst>
          </p:cNvPr>
          <p:cNvSpPr txBox="1"/>
          <p:nvPr/>
        </p:nvSpPr>
        <p:spPr>
          <a:xfrm>
            <a:off x="6999734" y="-2331737"/>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delete</a:t>
            </a:r>
            <a:endParaRPr lang="es-ES" sz="2000" dirty="0">
              <a:solidFill>
                <a:schemeClr val="bg1"/>
              </a:solidFill>
              <a:latin typeface="Arial Black" panose="020B0A04020102020204" pitchFamily="34" charset="0"/>
            </a:endParaRPr>
          </a:p>
        </p:txBody>
      </p:sp>
      <p:sp>
        <p:nvSpPr>
          <p:cNvPr id="59" name="CuadroTexto 58">
            <a:extLst>
              <a:ext uri="{FF2B5EF4-FFF2-40B4-BE49-F238E27FC236}">
                <a16:creationId xmlns:a16="http://schemas.microsoft.com/office/drawing/2014/main" id="{702624CA-D839-41C3-BA18-5E43BD47B9CF}"/>
              </a:ext>
            </a:extLst>
          </p:cNvPr>
          <p:cNvSpPr txBox="1"/>
          <p:nvPr/>
        </p:nvSpPr>
        <p:spPr>
          <a:xfrm>
            <a:off x="6999733" y="-2042969"/>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act</a:t>
            </a:r>
            <a:endParaRPr lang="es-ES" sz="2000" dirty="0">
              <a:solidFill>
                <a:schemeClr val="bg1"/>
              </a:solidFill>
              <a:latin typeface="Arial Black" panose="020B0A04020102020204" pitchFamily="34" charset="0"/>
            </a:endParaRPr>
          </a:p>
        </p:txBody>
      </p:sp>
      <p:pic>
        <p:nvPicPr>
          <p:cNvPr id="12" name="Imagen 11">
            <a:extLst>
              <a:ext uri="{FF2B5EF4-FFF2-40B4-BE49-F238E27FC236}">
                <a16:creationId xmlns:a16="http://schemas.microsoft.com/office/drawing/2014/main" id="{4E20F52C-88A6-46B8-966F-B36589D1DE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43487" y="-5958583"/>
            <a:ext cx="889519" cy="889519"/>
          </a:xfrm>
          <a:prstGeom prst="rect">
            <a:avLst/>
          </a:prstGeom>
        </p:spPr>
      </p:pic>
      <p:sp>
        <p:nvSpPr>
          <p:cNvPr id="60" name="CuadroTexto 59">
            <a:extLst>
              <a:ext uri="{FF2B5EF4-FFF2-40B4-BE49-F238E27FC236}">
                <a16:creationId xmlns:a16="http://schemas.microsoft.com/office/drawing/2014/main" id="{082394F2-91DE-4459-B572-0A3823EB0CEA}"/>
              </a:ext>
            </a:extLst>
          </p:cNvPr>
          <p:cNvSpPr txBox="1"/>
          <p:nvPr/>
        </p:nvSpPr>
        <p:spPr>
          <a:xfrm>
            <a:off x="2149334" y="-5725856"/>
            <a:ext cx="181812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a:t>
            </a:r>
          </a:p>
        </p:txBody>
      </p:sp>
      <p:sp>
        <p:nvSpPr>
          <p:cNvPr id="61" name="CuadroTexto 60">
            <a:extLst>
              <a:ext uri="{FF2B5EF4-FFF2-40B4-BE49-F238E27FC236}">
                <a16:creationId xmlns:a16="http://schemas.microsoft.com/office/drawing/2014/main" id="{8C640FB1-16B2-419B-B984-2F563FDB9B16}"/>
              </a:ext>
            </a:extLst>
          </p:cNvPr>
          <p:cNvSpPr txBox="1"/>
          <p:nvPr/>
        </p:nvSpPr>
        <p:spPr>
          <a:xfrm>
            <a:off x="1852055" y="-5023065"/>
            <a:ext cx="268914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/solicitudes/crear</a:t>
            </a:r>
          </a:p>
        </p:txBody>
      </p:sp>
      <p:sp>
        <p:nvSpPr>
          <p:cNvPr id="62" name="CuadroTexto 61">
            <a:extLst>
              <a:ext uri="{FF2B5EF4-FFF2-40B4-BE49-F238E27FC236}">
                <a16:creationId xmlns:a16="http://schemas.microsoft.com/office/drawing/2014/main" id="{9E45DE67-0610-4D90-82A8-2B655ABFAE94}"/>
              </a:ext>
            </a:extLst>
          </p:cNvPr>
          <p:cNvSpPr txBox="1"/>
          <p:nvPr/>
        </p:nvSpPr>
        <p:spPr>
          <a:xfrm>
            <a:off x="1852054" y="-4740491"/>
            <a:ext cx="2998056"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a:t>
            </a:r>
            <a:r>
              <a:rPr lang="es-ES" sz="2000" dirty="0" err="1">
                <a:solidFill>
                  <a:schemeClr val="bg1"/>
                </a:solidFill>
                <a:latin typeface="Arial Black" panose="020B0A04020102020204" pitchFamily="34" charset="0"/>
              </a:rPr>
              <a:t>delete</a:t>
            </a:r>
            <a:endParaRPr lang="es-ES" sz="2000" dirty="0">
              <a:solidFill>
                <a:schemeClr val="bg1"/>
              </a:solidFill>
              <a:latin typeface="Arial Black" panose="020B0A04020102020204" pitchFamily="34" charset="0"/>
            </a:endParaRPr>
          </a:p>
        </p:txBody>
      </p:sp>
      <p:sp>
        <p:nvSpPr>
          <p:cNvPr id="63" name="CuadroTexto 62">
            <a:extLst>
              <a:ext uri="{FF2B5EF4-FFF2-40B4-BE49-F238E27FC236}">
                <a16:creationId xmlns:a16="http://schemas.microsoft.com/office/drawing/2014/main" id="{A8EC6874-D00C-417F-9925-2B8636C3D8C3}"/>
              </a:ext>
            </a:extLst>
          </p:cNvPr>
          <p:cNvSpPr txBox="1"/>
          <p:nvPr/>
        </p:nvSpPr>
        <p:spPr>
          <a:xfrm>
            <a:off x="1849688" y="-4486596"/>
            <a:ext cx="3121351"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/solicitudes/procesar</a:t>
            </a:r>
          </a:p>
        </p:txBody>
      </p:sp>
      <p:pic>
        <p:nvPicPr>
          <p:cNvPr id="14" name="Imagen 13">
            <a:extLst>
              <a:ext uri="{FF2B5EF4-FFF2-40B4-BE49-F238E27FC236}">
                <a16:creationId xmlns:a16="http://schemas.microsoft.com/office/drawing/2014/main" id="{88FF51D3-6CFD-4A27-A7D0-1D50BC25D07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21871" y="-5962684"/>
            <a:ext cx="889519" cy="889519"/>
          </a:xfrm>
          <a:prstGeom prst="rect">
            <a:avLst/>
          </a:prstGeom>
        </p:spPr>
      </p:pic>
      <p:sp>
        <p:nvSpPr>
          <p:cNvPr id="64" name="CuadroTexto 63">
            <a:extLst>
              <a:ext uri="{FF2B5EF4-FFF2-40B4-BE49-F238E27FC236}">
                <a16:creationId xmlns:a16="http://schemas.microsoft.com/office/drawing/2014/main" id="{48FE24E2-9AB9-498A-82BA-7FA0A9D0BBDC}"/>
              </a:ext>
            </a:extLst>
          </p:cNvPr>
          <p:cNvSpPr txBox="1"/>
          <p:nvPr/>
        </p:nvSpPr>
        <p:spPr>
          <a:xfrm>
            <a:off x="7211390" y="-5725856"/>
            <a:ext cx="181812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a:t>
            </a:r>
          </a:p>
        </p:txBody>
      </p:sp>
      <p:sp>
        <p:nvSpPr>
          <p:cNvPr id="65" name="CuadroTexto 64">
            <a:extLst>
              <a:ext uri="{FF2B5EF4-FFF2-40B4-BE49-F238E27FC236}">
                <a16:creationId xmlns:a16="http://schemas.microsoft.com/office/drawing/2014/main" id="{0E214C31-B522-4C4A-A78C-AF26F63B6D52}"/>
              </a:ext>
            </a:extLst>
          </p:cNvPr>
          <p:cNvSpPr txBox="1"/>
          <p:nvPr/>
        </p:nvSpPr>
        <p:spPr>
          <a:xfrm>
            <a:off x="6881580" y="-5023065"/>
            <a:ext cx="268914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/ventas</a:t>
            </a:r>
          </a:p>
        </p:txBody>
      </p:sp>
      <p:pic>
        <p:nvPicPr>
          <p:cNvPr id="7" name="Imagen 6">
            <a:extLst>
              <a:ext uri="{FF2B5EF4-FFF2-40B4-BE49-F238E27FC236}">
                <a16:creationId xmlns:a16="http://schemas.microsoft.com/office/drawing/2014/main" id="{070EB950-2980-47DC-86AD-9E521149BFF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98231" y="2560767"/>
            <a:ext cx="883936" cy="883936"/>
          </a:xfrm>
          <a:prstGeom prst="rect">
            <a:avLst/>
          </a:prstGeom>
        </p:spPr>
      </p:pic>
      <p:pic>
        <p:nvPicPr>
          <p:cNvPr id="11" name="Imagen 10">
            <a:extLst>
              <a:ext uri="{FF2B5EF4-FFF2-40B4-BE49-F238E27FC236}">
                <a16:creationId xmlns:a16="http://schemas.microsoft.com/office/drawing/2014/main" id="{246A5615-BB26-4F0E-BE33-32CC009DE6F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98231" y="4676026"/>
            <a:ext cx="883936" cy="883936"/>
          </a:xfrm>
          <a:prstGeom prst="rect">
            <a:avLst/>
          </a:prstGeom>
        </p:spPr>
      </p:pic>
    </p:spTree>
    <p:extLst>
      <p:ext uri="{BB962C8B-B14F-4D97-AF65-F5344CB8AC3E}">
        <p14:creationId xmlns:p14="http://schemas.microsoft.com/office/powerpoint/2010/main" val="403440061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9728842"/>
            <a:ext cx="12192000" cy="18288000"/>
          </a:xfrm>
          <a:prstGeom prst="rect">
            <a:avLst/>
          </a:prstGeom>
        </p:spPr>
      </p:pic>
      <p:pic>
        <p:nvPicPr>
          <p:cNvPr id="33" name="Imagen 32">
            <a:extLst>
              <a:ext uri="{FF2B5EF4-FFF2-40B4-BE49-F238E27FC236}">
                <a16:creationId xmlns:a16="http://schemas.microsoft.com/office/drawing/2014/main" id="{AFBD712D-64E7-4673-AD95-5A02D7C726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769" y="626820"/>
            <a:ext cx="888940" cy="888940"/>
          </a:xfrm>
          <a:prstGeom prst="rect">
            <a:avLst/>
          </a:prstGeom>
        </p:spPr>
      </p:pic>
      <p:sp>
        <p:nvSpPr>
          <p:cNvPr id="35" name="CuadroTexto 34">
            <a:extLst>
              <a:ext uri="{FF2B5EF4-FFF2-40B4-BE49-F238E27FC236}">
                <a16:creationId xmlns:a16="http://schemas.microsoft.com/office/drawing/2014/main" id="{33B4F649-EB41-4BFD-B923-16E45D5FB536}"/>
              </a:ext>
            </a:extLst>
          </p:cNvPr>
          <p:cNvSpPr txBox="1"/>
          <p:nvPr/>
        </p:nvSpPr>
        <p:spPr>
          <a:xfrm>
            <a:off x="1607554" y="911275"/>
            <a:ext cx="7421963"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 Como se realizan las comunicaciones ?</a:t>
            </a:r>
          </a:p>
        </p:txBody>
      </p:sp>
      <p:pic>
        <p:nvPicPr>
          <p:cNvPr id="36" name="Imagen 35">
            <a:extLst>
              <a:ext uri="{FF2B5EF4-FFF2-40B4-BE49-F238E27FC236}">
                <a16:creationId xmlns:a16="http://schemas.microsoft.com/office/drawing/2014/main" id="{F4EDB787-0415-4FBB-91D3-31668509D7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968" y="-7067275"/>
            <a:ext cx="889519" cy="889519"/>
          </a:xfrm>
          <a:prstGeom prst="rect">
            <a:avLst/>
          </a:prstGeom>
        </p:spPr>
      </p:pic>
      <p:sp>
        <p:nvSpPr>
          <p:cNvPr id="37" name="CuadroTexto 36">
            <a:extLst>
              <a:ext uri="{FF2B5EF4-FFF2-40B4-BE49-F238E27FC236}">
                <a16:creationId xmlns:a16="http://schemas.microsoft.com/office/drawing/2014/main" id="{D9DDA100-B958-4E20-92FC-C85DD7C41BE1}"/>
              </a:ext>
            </a:extLst>
          </p:cNvPr>
          <p:cNvSpPr txBox="1"/>
          <p:nvPr/>
        </p:nvSpPr>
        <p:spPr>
          <a:xfrm>
            <a:off x="1294581" y="-6936297"/>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Endpoints disponibles</a:t>
            </a:r>
          </a:p>
        </p:txBody>
      </p:sp>
      <p:pic>
        <p:nvPicPr>
          <p:cNvPr id="8" name="Imagen 7">
            <a:extLst>
              <a:ext uri="{FF2B5EF4-FFF2-40B4-BE49-F238E27FC236}">
                <a16:creationId xmlns:a16="http://schemas.microsoft.com/office/drawing/2014/main" id="{F0188054-9A0E-48D1-A541-8105AE2502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43487" y="-3582089"/>
            <a:ext cx="888940" cy="888940"/>
          </a:xfrm>
          <a:prstGeom prst="rect">
            <a:avLst/>
          </a:prstGeom>
        </p:spPr>
      </p:pic>
      <p:sp>
        <p:nvSpPr>
          <p:cNvPr id="47" name="CuadroTexto 46">
            <a:extLst>
              <a:ext uri="{FF2B5EF4-FFF2-40B4-BE49-F238E27FC236}">
                <a16:creationId xmlns:a16="http://schemas.microsoft.com/office/drawing/2014/main" id="{FCCA2123-0C7E-4EB1-9057-07E9DBDAB06D}"/>
              </a:ext>
            </a:extLst>
          </p:cNvPr>
          <p:cNvSpPr txBox="1"/>
          <p:nvPr/>
        </p:nvSpPr>
        <p:spPr>
          <a:xfrm>
            <a:off x="2152979" y="-3337674"/>
            <a:ext cx="1539204"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p>
        </p:txBody>
      </p:sp>
      <p:sp>
        <p:nvSpPr>
          <p:cNvPr id="48" name="CuadroTexto 47">
            <a:extLst>
              <a:ext uri="{FF2B5EF4-FFF2-40B4-BE49-F238E27FC236}">
                <a16:creationId xmlns:a16="http://schemas.microsoft.com/office/drawing/2014/main" id="{4F7CD23D-BE42-43CA-BEBD-62C07F825BF8}"/>
              </a:ext>
            </a:extLst>
          </p:cNvPr>
          <p:cNvSpPr txBox="1"/>
          <p:nvPr/>
        </p:nvSpPr>
        <p:spPr>
          <a:xfrm>
            <a:off x="1663789" y="-2668826"/>
            <a:ext cx="214966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p>
        </p:txBody>
      </p:sp>
      <p:sp>
        <p:nvSpPr>
          <p:cNvPr id="49" name="CuadroTexto 48">
            <a:extLst>
              <a:ext uri="{FF2B5EF4-FFF2-40B4-BE49-F238E27FC236}">
                <a16:creationId xmlns:a16="http://schemas.microsoft.com/office/drawing/2014/main" id="{4F5AEFC1-8A16-4FC9-8AA2-93300F1529DC}"/>
              </a:ext>
            </a:extLst>
          </p:cNvPr>
          <p:cNvSpPr txBox="1"/>
          <p:nvPr/>
        </p:nvSpPr>
        <p:spPr>
          <a:xfrm>
            <a:off x="1652419" y="-2379126"/>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/catalogo/app</a:t>
            </a:r>
          </a:p>
        </p:txBody>
      </p:sp>
      <p:pic>
        <p:nvPicPr>
          <p:cNvPr id="10" name="Imagen 9">
            <a:extLst>
              <a:ext uri="{FF2B5EF4-FFF2-40B4-BE49-F238E27FC236}">
                <a16:creationId xmlns:a16="http://schemas.microsoft.com/office/drawing/2014/main" id="{B163247B-C490-4E33-8EFF-C83E6695DF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11561" y="-3543621"/>
            <a:ext cx="888940" cy="888940"/>
          </a:xfrm>
          <a:prstGeom prst="rect">
            <a:avLst/>
          </a:prstGeom>
        </p:spPr>
      </p:pic>
      <p:sp>
        <p:nvSpPr>
          <p:cNvPr id="50" name="CuadroTexto 49">
            <a:extLst>
              <a:ext uri="{FF2B5EF4-FFF2-40B4-BE49-F238E27FC236}">
                <a16:creationId xmlns:a16="http://schemas.microsoft.com/office/drawing/2014/main" id="{241200B0-5801-4E41-AE58-70E05B37FF70}"/>
              </a:ext>
            </a:extLst>
          </p:cNvPr>
          <p:cNvSpPr txBox="1"/>
          <p:nvPr/>
        </p:nvSpPr>
        <p:spPr>
          <a:xfrm>
            <a:off x="7296313" y="-3296284"/>
            <a:ext cx="1539204"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Users</a:t>
            </a:r>
          </a:p>
        </p:txBody>
      </p:sp>
      <p:sp>
        <p:nvSpPr>
          <p:cNvPr id="51" name="CuadroTexto 50">
            <a:extLst>
              <a:ext uri="{FF2B5EF4-FFF2-40B4-BE49-F238E27FC236}">
                <a16:creationId xmlns:a16="http://schemas.microsoft.com/office/drawing/2014/main" id="{1F738D71-BC68-4A1B-A6F1-748FDACFBD01}"/>
              </a:ext>
            </a:extLst>
          </p:cNvPr>
          <p:cNvSpPr txBox="1"/>
          <p:nvPr/>
        </p:nvSpPr>
        <p:spPr>
          <a:xfrm>
            <a:off x="6999735" y="-2620505"/>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/crear</a:t>
            </a:r>
          </a:p>
        </p:txBody>
      </p:sp>
      <p:sp>
        <p:nvSpPr>
          <p:cNvPr id="53" name="CuadroTexto 52">
            <a:extLst>
              <a:ext uri="{FF2B5EF4-FFF2-40B4-BE49-F238E27FC236}">
                <a16:creationId xmlns:a16="http://schemas.microsoft.com/office/drawing/2014/main" id="{BCDE4806-C406-4DA0-BA77-940DC61F1691}"/>
              </a:ext>
            </a:extLst>
          </p:cNvPr>
          <p:cNvSpPr txBox="1"/>
          <p:nvPr/>
        </p:nvSpPr>
        <p:spPr>
          <a:xfrm>
            <a:off x="1652419" y="-2103081"/>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/catalogo/web</a:t>
            </a:r>
          </a:p>
        </p:txBody>
      </p:sp>
      <p:sp>
        <p:nvSpPr>
          <p:cNvPr id="54" name="CuadroTexto 53">
            <a:extLst>
              <a:ext uri="{FF2B5EF4-FFF2-40B4-BE49-F238E27FC236}">
                <a16:creationId xmlns:a16="http://schemas.microsoft.com/office/drawing/2014/main" id="{E5E5F590-8295-44D8-9F03-49F983191627}"/>
              </a:ext>
            </a:extLst>
          </p:cNvPr>
          <p:cNvSpPr txBox="1"/>
          <p:nvPr/>
        </p:nvSpPr>
        <p:spPr>
          <a:xfrm>
            <a:off x="1646734" y="-1833417"/>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/catalogo/crear</a:t>
            </a:r>
          </a:p>
        </p:txBody>
      </p:sp>
      <p:sp>
        <p:nvSpPr>
          <p:cNvPr id="55" name="CuadroTexto 54">
            <a:extLst>
              <a:ext uri="{FF2B5EF4-FFF2-40B4-BE49-F238E27FC236}">
                <a16:creationId xmlns:a16="http://schemas.microsoft.com/office/drawing/2014/main" id="{11DE262B-7196-40D9-BEAA-C530E54BF911}"/>
              </a:ext>
            </a:extLst>
          </p:cNvPr>
          <p:cNvSpPr txBox="1"/>
          <p:nvPr/>
        </p:nvSpPr>
        <p:spPr>
          <a:xfrm>
            <a:off x="1622216" y="-1559633"/>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/catalogo/{id}</a:t>
            </a:r>
          </a:p>
        </p:txBody>
      </p:sp>
      <p:sp>
        <p:nvSpPr>
          <p:cNvPr id="56" name="CuadroTexto 55">
            <a:extLst>
              <a:ext uri="{FF2B5EF4-FFF2-40B4-BE49-F238E27FC236}">
                <a16:creationId xmlns:a16="http://schemas.microsoft.com/office/drawing/2014/main" id="{83D7192D-FAE0-4002-A628-2893C6F0E128}"/>
              </a:ext>
            </a:extLst>
          </p:cNvPr>
          <p:cNvSpPr txBox="1"/>
          <p:nvPr/>
        </p:nvSpPr>
        <p:spPr>
          <a:xfrm>
            <a:off x="1622216" y="-1286721"/>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r>
              <a:rPr lang="es-ES" sz="2000" dirty="0" err="1">
                <a:solidFill>
                  <a:schemeClr val="bg1"/>
                </a:solidFill>
                <a:latin typeface="Arial Black" panose="020B0A04020102020204" pitchFamily="34" charset="0"/>
              </a:rPr>
              <a:t>act</a:t>
            </a:r>
            <a:endParaRPr lang="es-ES" sz="2000" dirty="0">
              <a:solidFill>
                <a:schemeClr val="bg1"/>
              </a:solidFill>
              <a:latin typeface="Arial Black" panose="020B0A04020102020204" pitchFamily="34" charset="0"/>
            </a:endParaRPr>
          </a:p>
        </p:txBody>
      </p:sp>
      <p:sp>
        <p:nvSpPr>
          <p:cNvPr id="57" name="CuadroTexto 56">
            <a:extLst>
              <a:ext uri="{FF2B5EF4-FFF2-40B4-BE49-F238E27FC236}">
                <a16:creationId xmlns:a16="http://schemas.microsoft.com/office/drawing/2014/main" id="{31C6C47A-54CD-499A-9649-6F49B58E1A92}"/>
              </a:ext>
            </a:extLst>
          </p:cNvPr>
          <p:cNvSpPr txBox="1"/>
          <p:nvPr/>
        </p:nvSpPr>
        <p:spPr>
          <a:xfrm>
            <a:off x="1622215" y="-984952"/>
            <a:ext cx="296455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r>
              <a:rPr lang="es-ES" sz="2000" dirty="0" err="1">
                <a:solidFill>
                  <a:schemeClr val="bg1"/>
                </a:solidFill>
                <a:latin typeface="Arial Black" panose="020B0A04020102020204" pitchFamily="34" charset="0"/>
              </a:rPr>
              <a:t>actEstado</a:t>
            </a:r>
            <a:endParaRPr lang="es-ES" sz="2000" dirty="0">
              <a:solidFill>
                <a:schemeClr val="bg1"/>
              </a:solidFill>
              <a:latin typeface="Arial Black" panose="020B0A04020102020204" pitchFamily="34" charset="0"/>
            </a:endParaRPr>
          </a:p>
        </p:txBody>
      </p:sp>
      <p:sp>
        <p:nvSpPr>
          <p:cNvPr id="58" name="CuadroTexto 57">
            <a:extLst>
              <a:ext uri="{FF2B5EF4-FFF2-40B4-BE49-F238E27FC236}">
                <a16:creationId xmlns:a16="http://schemas.microsoft.com/office/drawing/2014/main" id="{1922A342-908B-46FD-8427-89E5A30EA13F}"/>
              </a:ext>
            </a:extLst>
          </p:cNvPr>
          <p:cNvSpPr txBox="1"/>
          <p:nvPr/>
        </p:nvSpPr>
        <p:spPr>
          <a:xfrm>
            <a:off x="6999734" y="-2331737"/>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delete</a:t>
            </a:r>
            <a:endParaRPr lang="es-ES" sz="2000" dirty="0">
              <a:solidFill>
                <a:schemeClr val="bg1"/>
              </a:solidFill>
              <a:latin typeface="Arial Black" panose="020B0A04020102020204" pitchFamily="34" charset="0"/>
            </a:endParaRPr>
          </a:p>
        </p:txBody>
      </p:sp>
      <p:sp>
        <p:nvSpPr>
          <p:cNvPr id="59" name="CuadroTexto 58">
            <a:extLst>
              <a:ext uri="{FF2B5EF4-FFF2-40B4-BE49-F238E27FC236}">
                <a16:creationId xmlns:a16="http://schemas.microsoft.com/office/drawing/2014/main" id="{702624CA-D839-41C3-BA18-5E43BD47B9CF}"/>
              </a:ext>
            </a:extLst>
          </p:cNvPr>
          <p:cNvSpPr txBox="1"/>
          <p:nvPr/>
        </p:nvSpPr>
        <p:spPr>
          <a:xfrm>
            <a:off x="6999733" y="-2042969"/>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act</a:t>
            </a:r>
            <a:endParaRPr lang="es-ES" sz="2000" dirty="0">
              <a:solidFill>
                <a:schemeClr val="bg1"/>
              </a:solidFill>
              <a:latin typeface="Arial Black" panose="020B0A04020102020204" pitchFamily="34" charset="0"/>
            </a:endParaRPr>
          </a:p>
        </p:txBody>
      </p:sp>
      <p:pic>
        <p:nvPicPr>
          <p:cNvPr id="12" name="Imagen 11">
            <a:extLst>
              <a:ext uri="{FF2B5EF4-FFF2-40B4-BE49-F238E27FC236}">
                <a16:creationId xmlns:a16="http://schemas.microsoft.com/office/drawing/2014/main" id="{4E20F52C-88A6-46B8-966F-B36589D1DE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43487" y="-5958583"/>
            <a:ext cx="889519" cy="889519"/>
          </a:xfrm>
          <a:prstGeom prst="rect">
            <a:avLst/>
          </a:prstGeom>
        </p:spPr>
      </p:pic>
      <p:sp>
        <p:nvSpPr>
          <p:cNvPr id="60" name="CuadroTexto 59">
            <a:extLst>
              <a:ext uri="{FF2B5EF4-FFF2-40B4-BE49-F238E27FC236}">
                <a16:creationId xmlns:a16="http://schemas.microsoft.com/office/drawing/2014/main" id="{082394F2-91DE-4459-B572-0A3823EB0CEA}"/>
              </a:ext>
            </a:extLst>
          </p:cNvPr>
          <p:cNvSpPr txBox="1"/>
          <p:nvPr/>
        </p:nvSpPr>
        <p:spPr>
          <a:xfrm>
            <a:off x="2149334" y="-5725856"/>
            <a:ext cx="181812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a:t>
            </a:r>
          </a:p>
        </p:txBody>
      </p:sp>
      <p:sp>
        <p:nvSpPr>
          <p:cNvPr id="61" name="CuadroTexto 60">
            <a:extLst>
              <a:ext uri="{FF2B5EF4-FFF2-40B4-BE49-F238E27FC236}">
                <a16:creationId xmlns:a16="http://schemas.microsoft.com/office/drawing/2014/main" id="{8C640FB1-16B2-419B-B984-2F563FDB9B16}"/>
              </a:ext>
            </a:extLst>
          </p:cNvPr>
          <p:cNvSpPr txBox="1"/>
          <p:nvPr/>
        </p:nvSpPr>
        <p:spPr>
          <a:xfrm>
            <a:off x="1852055" y="-5023065"/>
            <a:ext cx="268914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/solicitudes/crear</a:t>
            </a:r>
          </a:p>
        </p:txBody>
      </p:sp>
      <p:sp>
        <p:nvSpPr>
          <p:cNvPr id="62" name="CuadroTexto 61">
            <a:extLst>
              <a:ext uri="{FF2B5EF4-FFF2-40B4-BE49-F238E27FC236}">
                <a16:creationId xmlns:a16="http://schemas.microsoft.com/office/drawing/2014/main" id="{9E45DE67-0610-4D90-82A8-2B655ABFAE94}"/>
              </a:ext>
            </a:extLst>
          </p:cNvPr>
          <p:cNvSpPr txBox="1"/>
          <p:nvPr/>
        </p:nvSpPr>
        <p:spPr>
          <a:xfrm>
            <a:off x="1852054" y="-4740491"/>
            <a:ext cx="2998056"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a:t>
            </a:r>
            <a:r>
              <a:rPr lang="es-ES" sz="2000" dirty="0" err="1">
                <a:solidFill>
                  <a:schemeClr val="bg1"/>
                </a:solidFill>
                <a:latin typeface="Arial Black" panose="020B0A04020102020204" pitchFamily="34" charset="0"/>
              </a:rPr>
              <a:t>delete</a:t>
            </a:r>
            <a:endParaRPr lang="es-ES" sz="2000" dirty="0">
              <a:solidFill>
                <a:schemeClr val="bg1"/>
              </a:solidFill>
              <a:latin typeface="Arial Black" panose="020B0A04020102020204" pitchFamily="34" charset="0"/>
            </a:endParaRPr>
          </a:p>
        </p:txBody>
      </p:sp>
      <p:sp>
        <p:nvSpPr>
          <p:cNvPr id="63" name="CuadroTexto 62">
            <a:extLst>
              <a:ext uri="{FF2B5EF4-FFF2-40B4-BE49-F238E27FC236}">
                <a16:creationId xmlns:a16="http://schemas.microsoft.com/office/drawing/2014/main" id="{A8EC6874-D00C-417F-9925-2B8636C3D8C3}"/>
              </a:ext>
            </a:extLst>
          </p:cNvPr>
          <p:cNvSpPr txBox="1"/>
          <p:nvPr/>
        </p:nvSpPr>
        <p:spPr>
          <a:xfrm>
            <a:off x="1849688" y="-4486596"/>
            <a:ext cx="3121351"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/solicitudes/procesar</a:t>
            </a:r>
          </a:p>
        </p:txBody>
      </p:sp>
      <p:pic>
        <p:nvPicPr>
          <p:cNvPr id="14" name="Imagen 13">
            <a:extLst>
              <a:ext uri="{FF2B5EF4-FFF2-40B4-BE49-F238E27FC236}">
                <a16:creationId xmlns:a16="http://schemas.microsoft.com/office/drawing/2014/main" id="{88FF51D3-6CFD-4A27-A7D0-1D50BC25D07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21871" y="-5962684"/>
            <a:ext cx="889519" cy="889519"/>
          </a:xfrm>
          <a:prstGeom prst="rect">
            <a:avLst/>
          </a:prstGeom>
        </p:spPr>
      </p:pic>
      <p:sp>
        <p:nvSpPr>
          <p:cNvPr id="64" name="CuadroTexto 63">
            <a:extLst>
              <a:ext uri="{FF2B5EF4-FFF2-40B4-BE49-F238E27FC236}">
                <a16:creationId xmlns:a16="http://schemas.microsoft.com/office/drawing/2014/main" id="{48FE24E2-9AB9-498A-82BA-7FA0A9D0BBDC}"/>
              </a:ext>
            </a:extLst>
          </p:cNvPr>
          <p:cNvSpPr txBox="1"/>
          <p:nvPr/>
        </p:nvSpPr>
        <p:spPr>
          <a:xfrm>
            <a:off x="7211390" y="-5725856"/>
            <a:ext cx="181812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a:t>
            </a:r>
          </a:p>
        </p:txBody>
      </p:sp>
      <p:sp>
        <p:nvSpPr>
          <p:cNvPr id="65" name="CuadroTexto 64">
            <a:extLst>
              <a:ext uri="{FF2B5EF4-FFF2-40B4-BE49-F238E27FC236}">
                <a16:creationId xmlns:a16="http://schemas.microsoft.com/office/drawing/2014/main" id="{0E214C31-B522-4C4A-A78C-AF26F63B6D52}"/>
              </a:ext>
            </a:extLst>
          </p:cNvPr>
          <p:cNvSpPr txBox="1"/>
          <p:nvPr/>
        </p:nvSpPr>
        <p:spPr>
          <a:xfrm>
            <a:off x="6881580" y="-5023065"/>
            <a:ext cx="268914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/ventas</a:t>
            </a:r>
          </a:p>
        </p:txBody>
      </p:sp>
      <p:pic>
        <p:nvPicPr>
          <p:cNvPr id="7" name="Imagen 6">
            <a:extLst>
              <a:ext uri="{FF2B5EF4-FFF2-40B4-BE49-F238E27FC236}">
                <a16:creationId xmlns:a16="http://schemas.microsoft.com/office/drawing/2014/main" id="{070EB950-2980-47DC-86AD-9E521149BFF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3773" y="2560767"/>
            <a:ext cx="883936" cy="883936"/>
          </a:xfrm>
          <a:prstGeom prst="rect">
            <a:avLst/>
          </a:prstGeom>
        </p:spPr>
      </p:pic>
      <p:pic>
        <p:nvPicPr>
          <p:cNvPr id="11" name="Imagen 10">
            <a:extLst>
              <a:ext uri="{FF2B5EF4-FFF2-40B4-BE49-F238E27FC236}">
                <a16:creationId xmlns:a16="http://schemas.microsoft.com/office/drawing/2014/main" id="{246A5615-BB26-4F0E-BE33-32CC009DE6F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3773" y="4676026"/>
            <a:ext cx="883936" cy="883936"/>
          </a:xfrm>
          <a:prstGeom prst="rect">
            <a:avLst/>
          </a:prstGeom>
        </p:spPr>
      </p:pic>
    </p:spTree>
    <p:extLst>
      <p:ext uri="{BB962C8B-B14F-4D97-AF65-F5344CB8AC3E}">
        <p14:creationId xmlns:p14="http://schemas.microsoft.com/office/powerpoint/2010/main" val="334292381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9728842"/>
            <a:ext cx="12192000" cy="18288000"/>
          </a:xfrm>
          <a:prstGeom prst="rect">
            <a:avLst/>
          </a:prstGeom>
        </p:spPr>
      </p:pic>
      <p:pic>
        <p:nvPicPr>
          <p:cNvPr id="33" name="Imagen 32">
            <a:extLst>
              <a:ext uri="{FF2B5EF4-FFF2-40B4-BE49-F238E27FC236}">
                <a16:creationId xmlns:a16="http://schemas.microsoft.com/office/drawing/2014/main" id="{AFBD712D-64E7-4673-AD95-5A02D7C726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769" y="626820"/>
            <a:ext cx="888940" cy="888940"/>
          </a:xfrm>
          <a:prstGeom prst="rect">
            <a:avLst/>
          </a:prstGeom>
        </p:spPr>
      </p:pic>
      <p:sp>
        <p:nvSpPr>
          <p:cNvPr id="35" name="CuadroTexto 34">
            <a:extLst>
              <a:ext uri="{FF2B5EF4-FFF2-40B4-BE49-F238E27FC236}">
                <a16:creationId xmlns:a16="http://schemas.microsoft.com/office/drawing/2014/main" id="{33B4F649-EB41-4BFD-B923-16E45D5FB536}"/>
              </a:ext>
            </a:extLst>
          </p:cNvPr>
          <p:cNvSpPr txBox="1"/>
          <p:nvPr/>
        </p:nvSpPr>
        <p:spPr>
          <a:xfrm>
            <a:off x="1607554" y="911275"/>
            <a:ext cx="7421963"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 Como se realizan las comunicaciones ?</a:t>
            </a:r>
          </a:p>
        </p:txBody>
      </p:sp>
      <p:pic>
        <p:nvPicPr>
          <p:cNvPr id="36" name="Imagen 35">
            <a:extLst>
              <a:ext uri="{FF2B5EF4-FFF2-40B4-BE49-F238E27FC236}">
                <a16:creationId xmlns:a16="http://schemas.microsoft.com/office/drawing/2014/main" id="{F4EDB787-0415-4FBB-91D3-31668509D7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968" y="-7067275"/>
            <a:ext cx="889519" cy="889519"/>
          </a:xfrm>
          <a:prstGeom prst="rect">
            <a:avLst/>
          </a:prstGeom>
        </p:spPr>
      </p:pic>
      <p:sp>
        <p:nvSpPr>
          <p:cNvPr id="37" name="CuadroTexto 36">
            <a:extLst>
              <a:ext uri="{FF2B5EF4-FFF2-40B4-BE49-F238E27FC236}">
                <a16:creationId xmlns:a16="http://schemas.microsoft.com/office/drawing/2014/main" id="{D9DDA100-B958-4E20-92FC-C85DD7C41BE1}"/>
              </a:ext>
            </a:extLst>
          </p:cNvPr>
          <p:cNvSpPr txBox="1"/>
          <p:nvPr/>
        </p:nvSpPr>
        <p:spPr>
          <a:xfrm>
            <a:off x="1294581" y="-6936297"/>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Endpoints disponibles</a:t>
            </a:r>
          </a:p>
        </p:txBody>
      </p:sp>
      <p:pic>
        <p:nvPicPr>
          <p:cNvPr id="8" name="Imagen 7">
            <a:extLst>
              <a:ext uri="{FF2B5EF4-FFF2-40B4-BE49-F238E27FC236}">
                <a16:creationId xmlns:a16="http://schemas.microsoft.com/office/drawing/2014/main" id="{F0188054-9A0E-48D1-A541-8105AE2502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43487" y="-3582089"/>
            <a:ext cx="888940" cy="888940"/>
          </a:xfrm>
          <a:prstGeom prst="rect">
            <a:avLst/>
          </a:prstGeom>
        </p:spPr>
      </p:pic>
      <p:sp>
        <p:nvSpPr>
          <p:cNvPr id="47" name="CuadroTexto 46">
            <a:extLst>
              <a:ext uri="{FF2B5EF4-FFF2-40B4-BE49-F238E27FC236}">
                <a16:creationId xmlns:a16="http://schemas.microsoft.com/office/drawing/2014/main" id="{FCCA2123-0C7E-4EB1-9057-07E9DBDAB06D}"/>
              </a:ext>
            </a:extLst>
          </p:cNvPr>
          <p:cNvSpPr txBox="1"/>
          <p:nvPr/>
        </p:nvSpPr>
        <p:spPr>
          <a:xfrm>
            <a:off x="2152979" y="-3337674"/>
            <a:ext cx="1539204"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p>
        </p:txBody>
      </p:sp>
      <p:sp>
        <p:nvSpPr>
          <p:cNvPr id="48" name="CuadroTexto 47">
            <a:extLst>
              <a:ext uri="{FF2B5EF4-FFF2-40B4-BE49-F238E27FC236}">
                <a16:creationId xmlns:a16="http://schemas.microsoft.com/office/drawing/2014/main" id="{4F7CD23D-BE42-43CA-BEBD-62C07F825BF8}"/>
              </a:ext>
            </a:extLst>
          </p:cNvPr>
          <p:cNvSpPr txBox="1"/>
          <p:nvPr/>
        </p:nvSpPr>
        <p:spPr>
          <a:xfrm>
            <a:off x="1663789" y="-2668826"/>
            <a:ext cx="214966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p>
        </p:txBody>
      </p:sp>
      <p:sp>
        <p:nvSpPr>
          <p:cNvPr id="49" name="CuadroTexto 48">
            <a:extLst>
              <a:ext uri="{FF2B5EF4-FFF2-40B4-BE49-F238E27FC236}">
                <a16:creationId xmlns:a16="http://schemas.microsoft.com/office/drawing/2014/main" id="{4F5AEFC1-8A16-4FC9-8AA2-93300F1529DC}"/>
              </a:ext>
            </a:extLst>
          </p:cNvPr>
          <p:cNvSpPr txBox="1"/>
          <p:nvPr/>
        </p:nvSpPr>
        <p:spPr>
          <a:xfrm>
            <a:off x="1652419" y="-2379126"/>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/catalogo/app</a:t>
            </a:r>
          </a:p>
        </p:txBody>
      </p:sp>
      <p:pic>
        <p:nvPicPr>
          <p:cNvPr id="10" name="Imagen 9">
            <a:extLst>
              <a:ext uri="{FF2B5EF4-FFF2-40B4-BE49-F238E27FC236}">
                <a16:creationId xmlns:a16="http://schemas.microsoft.com/office/drawing/2014/main" id="{B163247B-C490-4E33-8EFF-C83E6695DF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11561" y="-3543621"/>
            <a:ext cx="888940" cy="888940"/>
          </a:xfrm>
          <a:prstGeom prst="rect">
            <a:avLst/>
          </a:prstGeom>
        </p:spPr>
      </p:pic>
      <p:sp>
        <p:nvSpPr>
          <p:cNvPr id="50" name="CuadroTexto 49">
            <a:extLst>
              <a:ext uri="{FF2B5EF4-FFF2-40B4-BE49-F238E27FC236}">
                <a16:creationId xmlns:a16="http://schemas.microsoft.com/office/drawing/2014/main" id="{241200B0-5801-4E41-AE58-70E05B37FF70}"/>
              </a:ext>
            </a:extLst>
          </p:cNvPr>
          <p:cNvSpPr txBox="1"/>
          <p:nvPr/>
        </p:nvSpPr>
        <p:spPr>
          <a:xfrm>
            <a:off x="7296313" y="-3296284"/>
            <a:ext cx="1539204"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Users</a:t>
            </a:r>
          </a:p>
        </p:txBody>
      </p:sp>
      <p:sp>
        <p:nvSpPr>
          <p:cNvPr id="51" name="CuadroTexto 50">
            <a:extLst>
              <a:ext uri="{FF2B5EF4-FFF2-40B4-BE49-F238E27FC236}">
                <a16:creationId xmlns:a16="http://schemas.microsoft.com/office/drawing/2014/main" id="{1F738D71-BC68-4A1B-A6F1-748FDACFBD01}"/>
              </a:ext>
            </a:extLst>
          </p:cNvPr>
          <p:cNvSpPr txBox="1"/>
          <p:nvPr/>
        </p:nvSpPr>
        <p:spPr>
          <a:xfrm>
            <a:off x="6999735" y="-2620505"/>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/crear</a:t>
            </a:r>
          </a:p>
        </p:txBody>
      </p:sp>
      <p:sp>
        <p:nvSpPr>
          <p:cNvPr id="53" name="CuadroTexto 52">
            <a:extLst>
              <a:ext uri="{FF2B5EF4-FFF2-40B4-BE49-F238E27FC236}">
                <a16:creationId xmlns:a16="http://schemas.microsoft.com/office/drawing/2014/main" id="{BCDE4806-C406-4DA0-BA77-940DC61F1691}"/>
              </a:ext>
            </a:extLst>
          </p:cNvPr>
          <p:cNvSpPr txBox="1"/>
          <p:nvPr/>
        </p:nvSpPr>
        <p:spPr>
          <a:xfrm>
            <a:off x="1652419" y="-2103081"/>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/catalogo/web</a:t>
            </a:r>
          </a:p>
        </p:txBody>
      </p:sp>
      <p:sp>
        <p:nvSpPr>
          <p:cNvPr id="54" name="CuadroTexto 53">
            <a:extLst>
              <a:ext uri="{FF2B5EF4-FFF2-40B4-BE49-F238E27FC236}">
                <a16:creationId xmlns:a16="http://schemas.microsoft.com/office/drawing/2014/main" id="{E5E5F590-8295-44D8-9F03-49F983191627}"/>
              </a:ext>
            </a:extLst>
          </p:cNvPr>
          <p:cNvSpPr txBox="1"/>
          <p:nvPr/>
        </p:nvSpPr>
        <p:spPr>
          <a:xfrm>
            <a:off x="1646734" y="-1833417"/>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/catalogo/crear</a:t>
            </a:r>
          </a:p>
        </p:txBody>
      </p:sp>
      <p:sp>
        <p:nvSpPr>
          <p:cNvPr id="55" name="CuadroTexto 54">
            <a:extLst>
              <a:ext uri="{FF2B5EF4-FFF2-40B4-BE49-F238E27FC236}">
                <a16:creationId xmlns:a16="http://schemas.microsoft.com/office/drawing/2014/main" id="{11DE262B-7196-40D9-BEAA-C530E54BF911}"/>
              </a:ext>
            </a:extLst>
          </p:cNvPr>
          <p:cNvSpPr txBox="1"/>
          <p:nvPr/>
        </p:nvSpPr>
        <p:spPr>
          <a:xfrm>
            <a:off x="1622216" y="-1559633"/>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/catalogo/{id}</a:t>
            </a:r>
          </a:p>
        </p:txBody>
      </p:sp>
      <p:sp>
        <p:nvSpPr>
          <p:cNvPr id="56" name="CuadroTexto 55">
            <a:extLst>
              <a:ext uri="{FF2B5EF4-FFF2-40B4-BE49-F238E27FC236}">
                <a16:creationId xmlns:a16="http://schemas.microsoft.com/office/drawing/2014/main" id="{83D7192D-FAE0-4002-A628-2893C6F0E128}"/>
              </a:ext>
            </a:extLst>
          </p:cNvPr>
          <p:cNvSpPr txBox="1"/>
          <p:nvPr/>
        </p:nvSpPr>
        <p:spPr>
          <a:xfrm>
            <a:off x="1622216" y="-1286721"/>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r>
              <a:rPr lang="es-ES" sz="2000" dirty="0" err="1">
                <a:solidFill>
                  <a:schemeClr val="bg1"/>
                </a:solidFill>
                <a:latin typeface="Arial Black" panose="020B0A04020102020204" pitchFamily="34" charset="0"/>
              </a:rPr>
              <a:t>act</a:t>
            </a:r>
            <a:endParaRPr lang="es-ES" sz="2000" dirty="0">
              <a:solidFill>
                <a:schemeClr val="bg1"/>
              </a:solidFill>
              <a:latin typeface="Arial Black" panose="020B0A04020102020204" pitchFamily="34" charset="0"/>
            </a:endParaRPr>
          </a:p>
        </p:txBody>
      </p:sp>
      <p:sp>
        <p:nvSpPr>
          <p:cNvPr id="57" name="CuadroTexto 56">
            <a:extLst>
              <a:ext uri="{FF2B5EF4-FFF2-40B4-BE49-F238E27FC236}">
                <a16:creationId xmlns:a16="http://schemas.microsoft.com/office/drawing/2014/main" id="{31C6C47A-54CD-499A-9649-6F49B58E1A92}"/>
              </a:ext>
            </a:extLst>
          </p:cNvPr>
          <p:cNvSpPr txBox="1"/>
          <p:nvPr/>
        </p:nvSpPr>
        <p:spPr>
          <a:xfrm>
            <a:off x="1622215" y="-984952"/>
            <a:ext cx="296455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r>
              <a:rPr lang="es-ES" sz="2000" dirty="0" err="1">
                <a:solidFill>
                  <a:schemeClr val="bg1"/>
                </a:solidFill>
                <a:latin typeface="Arial Black" panose="020B0A04020102020204" pitchFamily="34" charset="0"/>
              </a:rPr>
              <a:t>actEstado</a:t>
            </a:r>
            <a:endParaRPr lang="es-ES" sz="2000" dirty="0">
              <a:solidFill>
                <a:schemeClr val="bg1"/>
              </a:solidFill>
              <a:latin typeface="Arial Black" panose="020B0A04020102020204" pitchFamily="34" charset="0"/>
            </a:endParaRPr>
          </a:p>
        </p:txBody>
      </p:sp>
      <p:sp>
        <p:nvSpPr>
          <p:cNvPr id="58" name="CuadroTexto 57">
            <a:extLst>
              <a:ext uri="{FF2B5EF4-FFF2-40B4-BE49-F238E27FC236}">
                <a16:creationId xmlns:a16="http://schemas.microsoft.com/office/drawing/2014/main" id="{1922A342-908B-46FD-8427-89E5A30EA13F}"/>
              </a:ext>
            </a:extLst>
          </p:cNvPr>
          <p:cNvSpPr txBox="1"/>
          <p:nvPr/>
        </p:nvSpPr>
        <p:spPr>
          <a:xfrm>
            <a:off x="6999734" y="-2331737"/>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delete</a:t>
            </a:r>
            <a:endParaRPr lang="es-ES" sz="2000" dirty="0">
              <a:solidFill>
                <a:schemeClr val="bg1"/>
              </a:solidFill>
              <a:latin typeface="Arial Black" panose="020B0A04020102020204" pitchFamily="34" charset="0"/>
            </a:endParaRPr>
          </a:p>
        </p:txBody>
      </p:sp>
      <p:sp>
        <p:nvSpPr>
          <p:cNvPr id="59" name="CuadroTexto 58">
            <a:extLst>
              <a:ext uri="{FF2B5EF4-FFF2-40B4-BE49-F238E27FC236}">
                <a16:creationId xmlns:a16="http://schemas.microsoft.com/office/drawing/2014/main" id="{702624CA-D839-41C3-BA18-5E43BD47B9CF}"/>
              </a:ext>
            </a:extLst>
          </p:cNvPr>
          <p:cNvSpPr txBox="1"/>
          <p:nvPr/>
        </p:nvSpPr>
        <p:spPr>
          <a:xfrm>
            <a:off x="6999733" y="-2042969"/>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act</a:t>
            </a:r>
            <a:endParaRPr lang="es-ES" sz="2000" dirty="0">
              <a:solidFill>
                <a:schemeClr val="bg1"/>
              </a:solidFill>
              <a:latin typeface="Arial Black" panose="020B0A04020102020204" pitchFamily="34" charset="0"/>
            </a:endParaRPr>
          </a:p>
        </p:txBody>
      </p:sp>
      <p:pic>
        <p:nvPicPr>
          <p:cNvPr id="12" name="Imagen 11">
            <a:extLst>
              <a:ext uri="{FF2B5EF4-FFF2-40B4-BE49-F238E27FC236}">
                <a16:creationId xmlns:a16="http://schemas.microsoft.com/office/drawing/2014/main" id="{4E20F52C-88A6-46B8-966F-B36589D1DE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43487" y="-5958583"/>
            <a:ext cx="889519" cy="889519"/>
          </a:xfrm>
          <a:prstGeom prst="rect">
            <a:avLst/>
          </a:prstGeom>
        </p:spPr>
      </p:pic>
      <p:sp>
        <p:nvSpPr>
          <p:cNvPr id="60" name="CuadroTexto 59">
            <a:extLst>
              <a:ext uri="{FF2B5EF4-FFF2-40B4-BE49-F238E27FC236}">
                <a16:creationId xmlns:a16="http://schemas.microsoft.com/office/drawing/2014/main" id="{082394F2-91DE-4459-B572-0A3823EB0CEA}"/>
              </a:ext>
            </a:extLst>
          </p:cNvPr>
          <p:cNvSpPr txBox="1"/>
          <p:nvPr/>
        </p:nvSpPr>
        <p:spPr>
          <a:xfrm>
            <a:off x="2149334" y="-5725856"/>
            <a:ext cx="181812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a:t>
            </a:r>
          </a:p>
        </p:txBody>
      </p:sp>
      <p:sp>
        <p:nvSpPr>
          <p:cNvPr id="61" name="CuadroTexto 60">
            <a:extLst>
              <a:ext uri="{FF2B5EF4-FFF2-40B4-BE49-F238E27FC236}">
                <a16:creationId xmlns:a16="http://schemas.microsoft.com/office/drawing/2014/main" id="{8C640FB1-16B2-419B-B984-2F563FDB9B16}"/>
              </a:ext>
            </a:extLst>
          </p:cNvPr>
          <p:cNvSpPr txBox="1"/>
          <p:nvPr/>
        </p:nvSpPr>
        <p:spPr>
          <a:xfrm>
            <a:off x="1852055" y="-5023065"/>
            <a:ext cx="268914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/solicitudes/crear</a:t>
            </a:r>
          </a:p>
        </p:txBody>
      </p:sp>
      <p:sp>
        <p:nvSpPr>
          <p:cNvPr id="62" name="CuadroTexto 61">
            <a:extLst>
              <a:ext uri="{FF2B5EF4-FFF2-40B4-BE49-F238E27FC236}">
                <a16:creationId xmlns:a16="http://schemas.microsoft.com/office/drawing/2014/main" id="{9E45DE67-0610-4D90-82A8-2B655ABFAE94}"/>
              </a:ext>
            </a:extLst>
          </p:cNvPr>
          <p:cNvSpPr txBox="1"/>
          <p:nvPr/>
        </p:nvSpPr>
        <p:spPr>
          <a:xfrm>
            <a:off x="1852054" y="-4740491"/>
            <a:ext cx="2998056"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a:t>
            </a:r>
            <a:r>
              <a:rPr lang="es-ES" sz="2000" dirty="0" err="1">
                <a:solidFill>
                  <a:schemeClr val="bg1"/>
                </a:solidFill>
                <a:latin typeface="Arial Black" panose="020B0A04020102020204" pitchFamily="34" charset="0"/>
              </a:rPr>
              <a:t>delete</a:t>
            </a:r>
            <a:endParaRPr lang="es-ES" sz="2000" dirty="0">
              <a:solidFill>
                <a:schemeClr val="bg1"/>
              </a:solidFill>
              <a:latin typeface="Arial Black" panose="020B0A04020102020204" pitchFamily="34" charset="0"/>
            </a:endParaRPr>
          </a:p>
        </p:txBody>
      </p:sp>
      <p:sp>
        <p:nvSpPr>
          <p:cNvPr id="63" name="CuadroTexto 62">
            <a:extLst>
              <a:ext uri="{FF2B5EF4-FFF2-40B4-BE49-F238E27FC236}">
                <a16:creationId xmlns:a16="http://schemas.microsoft.com/office/drawing/2014/main" id="{A8EC6874-D00C-417F-9925-2B8636C3D8C3}"/>
              </a:ext>
            </a:extLst>
          </p:cNvPr>
          <p:cNvSpPr txBox="1"/>
          <p:nvPr/>
        </p:nvSpPr>
        <p:spPr>
          <a:xfrm>
            <a:off x="1849688" y="-4486596"/>
            <a:ext cx="3121351"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/solicitudes/procesar</a:t>
            </a:r>
          </a:p>
        </p:txBody>
      </p:sp>
      <p:pic>
        <p:nvPicPr>
          <p:cNvPr id="14" name="Imagen 13">
            <a:extLst>
              <a:ext uri="{FF2B5EF4-FFF2-40B4-BE49-F238E27FC236}">
                <a16:creationId xmlns:a16="http://schemas.microsoft.com/office/drawing/2014/main" id="{88FF51D3-6CFD-4A27-A7D0-1D50BC25D07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21871" y="-5962684"/>
            <a:ext cx="889519" cy="889519"/>
          </a:xfrm>
          <a:prstGeom prst="rect">
            <a:avLst/>
          </a:prstGeom>
        </p:spPr>
      </p:pic>
      <p:sp>
        <p:nvSpPr>
          <p:cNvPr id="64" name="CuadroTexto 63">
            <a:extLst>
              <a:ext uri="{FF2B5EF4-FFF2-40B4-BE49-F238E27FC236}">
                <a16:creationId xmlns:a16="http://schemas.microsoft.com/office/drawing/2014/main" id="{48FE24E2-9AB9-498A-82BA-7FA0A9D0BBDC}"/>
              </a:ext>
            </a:extLst>
          </p:cNvPr>
          <p:cNvSpPr txBox="1"/>
          <p:nvPr/>
        </p:nvSpPr>
        <p:spPr>
          <a:xfrm>
            <a:off x="7211390" y="-5725856"/>
            <a:ext cx="181812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a:t>
            </a:r>
          </a:p>
        </p:txBody>
      </p:sp>
      <p:sp>
        <p:nvSpPr>
          <p:cNvPr id="65" name="CuadroTexto 64">
            <a:extLst>
              <a:ext uri="{FF2B5EF4-FFF2-40B4-BE49-F238E27FC236}">
                <a16:creationId xmlns:a16="http://schemas.microsoft.com/office/drawing/2014/main" id="{0E214C31-B522-4C4A-A78C-AF26F63B6D52}"/>
              </a:ext>
            </a:extLst>
          </p:cNvPr>
          <p:cNvSpPr txBox="1"/>
          <p:nvPr/>
        </p:nvSpPr>
        <p:spPr>
          <a:xfrm>
            <a:off x="6881580" y="-5023065"/>
            <a:ext cx="268914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/ventas</a:t>
            </a:r>
          </a:p>
        </p:txBody>
      </p:sp>
      <p:pic>
        <p:nvPicPr>
          <p:cNvPr id="7" name="Imagen 6">
            <a:extLst>
              <a:ext uri="{FF2B5EF4-FFF2-40B4-BE49-F238E27FC236}">
                <a16:creationId xmlns:a16="http://schemas.microsoft.com/office/drawing/2014/main" id="{070EB950-2980-47DC-86AD-9E521149BFF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3773" y="2560767"/>
            <a:ext cx="883936" cy="883936"/>
          </a:xfrm>
          <a:prstGeom prst="rect">
            <a:avLst/>
          </a:prstGeom>
        </p:spPr>
      </p:pic>
      <p:pic>
        <p:nvPicPr>
          <p:cNvPr id="11" name="Imagen 10">
            <a:extLst>
              <a:ext uri="{FF2B5EF4-FFF2-40B4-BE49-F238E27FC236}">
                <a16:creationId xmlns:a16="http://schemas.microsoft.com/office/drawing/2014/main" id="{246A5615-BB26-4F0E-BE33-32CC009DE6F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3773" y="4676026"/>
            <a:ext cx="883936" cy="883936"/>
          </a:xfrm>
          <a:prstGeom prst="rect">
            <a:avLst/>
          </a:prstGeom>
        </p:spPr>
      </p:pic>
      <p:pic>
        <p:nvPicPr>
          <p:cNvPr id="31" name="Imagen 30">
            <a:extLst>
              <a:ext uri="{FF2B5EF4-FFF2-40B4-BE49-F238E27FC236}">
                <a16:creationId xmlns:a16="http://schemas.microsoft.com/office/drawing/2014/main" id="{1E19B515-9468-46BF-A279-6E7D902B04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3243" y="2560767"/>
            <a:ext cx="888940" cy="888940"/>
          </a:xfrm>
          <a:prstGeom prst="rect">
            <a:avLst/>
          </a:prstGeom>
        </p:spPr>
      </p:pic>
      <p:pic>
        <p:nvPicPr>
          <p:cNvPr id="32" name="Imagen 31">
            <a:extLst>
              <a:ext uri="{FF2B5EF4-FFF2-40B4-BE49-F238E27FC236}">
                <a16:creationId xmlns:a16="http://schemas.microsoft.com/office/drawing/2014/main" id="{E9DCD718-BDF4-41C8-8618-767B71FC69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3243" y="4671022"/>
            <a:ext cx="888940" cy="888940"/>
          </a:xfrm>
          <a:prstGeom prst="rect">
            <a:avLst/>
          </a:prstGeom>
        </p:spPr>
      </p:pic>
      <p:sp>
        <p:nvSpPr>
          <p:cNvPr id="34" name="Flecha: a la derecha 33">
            <a:extLst>
              <a:ext uri="{FF2B5EF4-FFF2-40B4-BE49-F238E27FC236}">
                <a16:creationId xmlns:a16="http://schemas.microsoft.com/office/drawing/2014/main" id="{DD6ACDC4-9841-40FA-ACB8-307513BDEF59}"/>
              </a:ext>
            </a:extLst>
          </p:cNvPr>
          <p:cNvSpPr/>
          <p:nvPr/>
        </p:nvSpPr>
        <p:spPr>
          <a:xfrm>
            <a:off x="1707366" y="2729045"/>
            <a:ext cx="883936" cy="457978"/>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Flecha: a la derecha 37">
            <a:extLst>
              <a:ext uri="{FF2B5EF4-FFF2-40B4-BE49-F238E27FC236}">
                <a16:creationId xmlns:a16="http://schemas.microsoft.com/office/drawing/2014/main" id="{42FC0FA9-6DEB-40F9-B929-1C153D23312C}"/>
              </a:ext>
            </a:extLst>
          </p:cNvPr>
          <p:cNvSpPr/>
          <p:nvPr/>
        </p:nvSpPr>
        <p:spPr>
          <a:xfrm>
            <a:off x="1707366" y="4850467"/>
            <a:ext cx="883936" cy="457978"/>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9733630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9728842"/>
            <a:ext cx="12192000" cy="18288000"/>
          </a:xfrm>
          <a:prstGeom prst="rect">
            <a:avLst/>
          </a:prstGeom>
        </p:spPr>
      </p:pic>
      <p:pic>
        <p:nvPicPr>
          <p:cNvPr id="33" name="Imagen 32">
            <a:extLst>
              <a:ext uri="{FF2B5EF4-FFF2-40B4-BE49-F238E27FC236}">
                <a16:creationId xmlns:a16="http://schemas.microsoft.com/office/drawing/2014/main" id="{AFBD712D-64E7-4673-AD95-5A02D7C726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769" y="626820"/>
            <a:ext cx="888940" cy="888940"/>
          </a:xfrm>
          <a:prstGeom prst="rect">
            <a:avLst/>
          </a:prstGeom>
        </p:spPr>
      </p:pic>
      <p:sp>
        <p:nvSpPr>
          <p:cNvPr id="35" name="CuadroTexto 34">
            <a:extLst>
              <a:ext uri="{FF2B5EF4-FFF2-40B4-BE49-F238E27FC236}">
                <a16:creationId xmlns:a16="http://schemas.microsoft.com/office/drawing/2014/main" id="{33B4F649-EB41-4BFD-B923-16E45D5FB536}"/>
              </a:ext>
            </a:extLst>
          </p:cNvPr>
          <p:cNvSpPr txBox="1"/>
          <p:nvPr/>
        </p:nvSpPr>
        <p:spPr>
          <a:xfrm>
            <a:off x="1607554" y="911275"/>
            <a:ext cx="7421963"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 Como se realizan las comunicaciones ?</a:t>
            </a:r>
          </a:p>
        </p:txBody>
      </p:sp>
      <p:pic>
        <p:nvPicPr>
          <p:cNvPr id="36" name="Imagen 35">
            <a:extLst>
              <a:ext uri="{FF2B5EF4-FFF2-40B4-BE49-F238E27FC236}">
                <a16:creationId xmlns:a16="http://schemas.microsoft.com/office/drawing/2014/main" id="{F4EDB787-0415-4FBB-91D3-31668509D7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968" y="-7067275"/>
            <a:ext cx="889519" cy="889519"/>
          </a:xfrm>
          <a:prstGeom prst="rect">
            <a:avLst/>
          </a:prstGeom>
        </p:spPr>
      </p:pic>
      <p:sp>
        <p:nvSpPr>
          <p:cNvPr id="37" name="CuadroTexto 36">
            <a:extLst>
              <a:ext uri="{FF2B5EF4-FFF2-40B4-BE49-F238E27FC236}">
                <a16:creationId xmlns:a16="http://schemas.microsoft.com/office/drawing/2014/main" id="{D9DDA100-B958-4E20-92FC-C85DD7C41BE1}"/>
              </a:ext>
            </a:extLst>
          </p:cNvPr>
          <p:cNvSpPr txBox="1"/>
          <p:nvPr/>
        </p:nvSpPr>
        <p:spPr>
          <a:xfrm>
            <a:off x="1294581" y="-6936297"/>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Endpoints disponibles</a:t>
            </a:r>
          </a:p>
        </p:txBody>
      </p:sp>
      <p:pic>
        <p:nvPicPr>
          <p:cNvPr id="8" name="Imagen 7">
            <a:extLst>
              <a:ext uri="{FF2B5EF4-FFF2-40B4-BE49-F238E27FC236}">
                <a16:creationId xmlns:a16="http://schemas.microsoft.com/office/drawing/2014/main" id="{F0188054-9A0E-48D1-A541-8105AE2502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43487" y="-3582089"/>
            <a:ext cx="888940" cy="888940"/>
          </a:xfrm>
          <a:prstGeom prst="rect">
            <a:avLst/>
          </a:prstGeom>
        </p:spPr>
      </p:pic>
      <p:sp>
        <p:nvSpPr>
          <p:cNvPr id="47" name="CuadroTexto 46">
            <a:extLst>
              <a:ext uri="{FF2B5EF4-FFF2-40B4-BE49-F238E27FC236}">
                <a16:creationId xmlns:a16="http://schemas.microsoft.com/office/drawing/2014/main" id="{FCCA2123-0C7E-4EB1-9057-07E9DBDAB06D}"/>
              </a:ext>
            </a:extLst>
          </p:cNvPr>
          <p:cNvSpPr txBox="1"/>
          <p:nvPr/>
        </p:nvSpPr>
        <p:spPr>
          <a:xfrm>
            <a:off x="2152979" y="-3337674"/>
            <a:ext cx="1539204"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p>
        </p:txBody>
      </p:sp>
      <p:sp>
        <p:nvSpPr>
          <p:cNvPr id="48" name="CuadroTexto 47">
            <a:extLst>
              <a:ext uri="{FF2B5EF4-FFF2-40B4-BE49-F238E27FC236}">
                <a16:creationId xmlns:a16="http://schemas.microsoft.com/office/drawing/2014/main" id="{4F7CD23D-BE42-43CA-BEBD-62C07F825BF8}"/>
              </a:ext>
            </a:extLst>
          </p:cNvPr>
          <p:cNvSpPr txBox="1"/>
          <p:nvPr/>
        </p:nvSpPr>
        <p:spPr>
          <a:xfrm>
            <a:off x="1663789" y="-2668826"/>
            <a:ext cx="214966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p>
        </p:txBody>
      </p:sp>
      <p:sp>
        <p:nvSpPr>
          <p:cNvPr id="49" name="CuadroTexto 48">
            <a:extLst>
              <a:ext uri="{FF2B5EF4-FFF2-40B4-BE49-F238E27FC236}">
                <a16:creationId xmlns:a16="http://schemas.microsoft.com/office/drawing/2014/main" id="{4F5AEFC1-8A16-4FC9-8AA2-93300F1529DC}"/>
              </a:ext>
            </a:extLst>
          </p:cNvPr>
          <p:cNvSpPr txBox="1"/>
          <p:nvPr/>
        </p:nvSpPr>
        <p:spPr>
          <a:xfrm>
            <a:off x="1652419" y="-2379126"/>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/catalogo/app</a:t>
            </a:r>
          </a:p>
        </p:txBody>
      </p:sp>
      <p:pic>
        <p:nvPicPr>
          <p:cNvPr id="10" name="Imagen 9">
            <a:extLst>
              <a:ext uri="{FF2B5EF4-FFF2-40B4-BE49-F238E27FC236}">
                <a16:creationId xmlns:a16="http://schemas.microsoft.com/office/drawing/2014/main" id="{B163247B-C490-4E33-8EFF-C83E6695DF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11561" y="-3543621"/>
            <a:ext cx="888940" cy="888940"/>
          </a:xfrm>
          <a:prstGeom prst="rect">
            <a:avLst/>
          </a:prstGeom>
        </p:spPr>
      </p:pic>
      <p:sp>
        <p:nvSpPr>
          <p:cNvPr id="50" name="CuadroTexto 49">
            <a:extLst>
              <a:ext uri="{FF2B5EF4-FFF2-40B4-BE49-F238E27FC236}">
                <a16:creationId xmlns:a16="http://schemas.microsoft.com/office/drawing/2014/main" id="{241200B0-5801-4E41-AE58-70E05B37FF70}"/>
              </a:ext>
            </a:extLst>
          </p:cNvPr>
          <p:cNvSpPr txBox="1"/>
          <p:nvPr/>
        </p:nvSpPr>
        <p:spPr>
          <a:xfrm>
            <a:off x="7296313" y="-3296284"/>
            <a:ext cx="1539204"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Users</a:t>
            </a:r>
          </a:p>
        </p:txBody>
      </p:sp>
      <p:sp>
        <p:nvSpPr>
          <p:cNvPr id="51" name="CuadroTexto 50">
            <a:extLst>
              <a:ext uri="{FF2B5EF4-FFF2-40B4-BE49-F238E27FC236}">
                <a16:creationId xmlns:a16="http://schemas.microsoft.com/office/drawing/2014/main" id="{1F738D71-BC68-4A1B-A6F1-748FDACFBD01}"/>
              </a:ext>
            </a:extLst>
          </p:cNvPr>
          <p:cNvSpPr txBox="1"/>
          <p:nvPr/>
        </p:nvSpPr>
        <p:spPr>
          <a:xfrm>
            <a:off x="6999735" y="-2620505"/>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/crear</a:t>
            </a:r>
          </a:p>
        </p:txBody>
      </p:sp>
      <p:sp>
        <p:nvSpPr>
          <p:cNvPr id="53" name="CuadroTexto 52">
            <a:extLst>
              <a:ext uri="{FF2B5EF4-FFF2-40B4-BE49-F238E27FC236}">
                <a16:creationId xmlns:a16="http://schemas.microsoft.com/office/drawing/2014/main" id="{BCDE4806-C406-4DA0-BA77-940DC61F1691}"/>
              </a:ext>
            </a:extLst>
          </p:cNvPr>
          <p:cNvSpPr txBox="1"/>
          <p:nvPr/>
        </p:nvSpPr>
        <p:spPr>
          <a:xfrm>
            <a:off x="1652419" y="-2103081"/>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/catalogo/web</a:t>
            </a:r>
          </a:p>
        </p:txBody>
      </p:sp>
      <p:sp>
        <p:nvSpPr>
          <p:cNvPr id="54" name="CuadroTexto 53">
            <a:extLst>
              <a:ext uri="{FF2B5EF4-FFF2-40B4-BE49-F238E27FC236}">
                <a16:creationId xmlns:a16="http://schemas.microsoft.com/office/drawing/2014/main" id="{E5E5F590-8295-44D8-9F03-49F983191627}"/>
              </a:ext>
            </a:extLst>
          </p:cNvPr>
          <p:cNvSpPr txBox="1"/>
          <p:nvPr/>
        </p:nvSpPr>
        <p:spPr>
          <a:xfrm>
            <a:off x="1646734" y="-1833417"/>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/catalogo/crear</a:t>
            </a:r>
          </a:p>
        </p:txBody>
      </p:sp>
      <p:sp>
        <p:nvSpPr>
          <p:cNvPr id="55" name="CuadroTexto 54">
            <a:extLst>
              <a:ext uri="{FF2B5EF4-FFF2-40B4-BE49-F238E27FC236}">
                <a16:creationId xmlns:a16="http://schemas.microsoft.com/office/drawing/2014/main" id="{11DE262B-7196-40D9-BEAA-C530E54BF911}"/>
              </a:ext>
            </a:extLst>
          </p:cNvPr>
          <p:cNvSpPr txBox="1"/>
          <p:nvPr/>
        </p:nvSpPr>
        <p:spPr>
          <a:xfrm>
            <a:off x="1622216" y="-1559633"/>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/catalogo/{id}</a:t>
            </a:r>
          </a:p>
        </p:txBody>
      </p:sp>
      <p:sp>
        <p:nvSpPr>
          <p:cNvPr id="56" name="CuadroTexto 55">
            <a:extLst>
              <a:ext uri="{FF2B5EF4-FFF2-40B4-BE49-F238E27FC236}">
                <a16:creationId xmlns:a16="http://schemas.microsoft.com/office/drawing/2014/main" id="{83D7192D-FAE0-4002-A628-2893C6F0E128}"/>
              </a:ext>
            </a:extLst>
          </p:cNvPr>
          <p:cNvSpPr txBox="1"/>
          <p:nvPr/>
        </p:nvSpPr>
        <p:spPr>
          <a:xfrm>
            <a:off x="1622216" y="-1286721"/>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r>
              <a:rPr lang="es-ES" sz="2000" dirty="0" err="1">
                <a:solidFill>
                  <a:schemeClr val="bg1"/>
                </a:solidFill>
                <a:latin typeface="Arial Black" panose="020B0A04020102020204" pitchFamily="34" charset="0"/>
              </a:rPr>
              <a:t>act</a:t>
            </a:r>
            <a:endParaRPr lang="es-ES" sz="2000" dirty="0">
              <a:solidFill>
                <a:schemeClr val="bg1"/>
              </a:solidFill>
              <a:latin typeface="Arial Black" panose="020B0A04020102020204" pitchFamily="34" charset="0"/>
            </a:endParaRPr>
          </a:p>
        </p:txBody>
      </p:sp>
      <p:sp>
        <p:nvSpPr>
          <p:cNvPr id="57" name="CuadroTexto 56">
            <a:extLst>
              <a:ext uri="{FF2B5EF4-FFF2-40B4-BE49-F238E27FC236}">
                <a16:creationId xmlns:a16="http://schemas.microsoft.com/office/drawing/2014/main" id="{31C6C47A-54CD-499A-9649-6F49B58E1A92}"/>
              </a:ext>
            </a:extLst>
          </p:cNvPr>
          <p:cNvSpPr txBox="1"/>
          <p:nvPr/>
        </p:nvSpPr>
        <p:spPr>
          <a:xfrm>
            <a:off x="1622215" y="-984952"/>
            <a:ext cx="296455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r>
              <a:rPr lang="es-ES" sz="2000" dirty="0" err="1">
                <a:solidFill>
                  <a:schemeClr val="bg1"/>
                </a:solidFill>
                <a:latin typeface="Arial Black" panose="020B0A04020102020204" pitchFamily="34" charset="0"/>
              </a:rPr>
              <a:t>actEstado</a:t>
            </a:r>
            <a:endParaRPr lang="es-ES" sz="2000" dirty="0">
              <a:solidFill>
                <a:schemeClr val="bg1"/>
              </a:solidFill>
              <a:latin typeface="Arial Black" panose="020B0A04020102020204" pitchFamily="34" charset="0"/>
            </a:endParaRPr>
          </a:p>
        </p:txBody>
      </p:sp>
      <p:sp>
        <p:nvSpPr>
          <p:cNvPr id="58" name="CuadroTexto 57">
            <a:extLst>
              <a:ext uri="{FF2B5EF4-FFF2-40B4-BE49-F238E27FC236}">
                <a16:creationId xmlns:a16="http://schemas.microsoft.com/office/drawing/2014/main" id="{1922A342-908B-46FD-8427-89E5A30EA13F}"/>
              </a:ext>
            </a:extLst>
          </p:cNvPr>
          <p:cNvSpPr txBox="1"/>
          <p:nvPr/>
        </p:nvSpPr>
        <p:spPr>
          <a:xfrm>
            <a:off x="6999734" y="-2331737"/>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delete</a:t>
            </a:r>
            <a:endParaRPr lang="es-ES" sz="2000" dirty="0">
              <a:solidFill>
                <a:schemeClr val="bg1"/>
              </a:solidFill>
              <a:latin typeface="Arial Black" panose="020B0A04020102020204" pitchFamily="34" charset="0"/>
            </a:endParaRPr>
          </a:p>
        </p:txBody>
      </p:sp>
      <p:sp>
        <p:nvSpPr>
          <p:cNvPr id="59" name="CuadroTexto 58">
            <a:extLst>
              <a:ext uri="{FF2B5EF4-FFF2-40B4-BE49-F238E27FC236}">
                <a16:creationId xmlns:a16="http://schemas.microsoft.com/office/drawing/2014/main" id="{702624CA-D839-41C3-BA18-5E43BD47B9CF}"/>
              </a:ext>
            </a:extLst>
          </p:cNvPr>
          <p:cNvSpPr txBox="1"/>
          <p:nvPr/>
        </p:nvSpPr>
        <p:spPr>
          <a:xfrm>
            <a:off x="6999733" y="-2042969"/>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act</a:t>
            </a:r>
            <a:endParaRPr lang="es-ES" sz="2000" dirty="0">
              <a:solidFill>
                <a:schemeClr val="bg1"/>
              </a:solidFill>
              <a:latin typeface="Arial Black" panose="020B0A04020102020204" pitchFamily="34" charset="0"/>
            </a:endParaRPr>
          </a:p>
        </p:txBody>
      </p:sp>
      <p:pic>
        <p:nvPicPr>
          <p:cNvPr id="12" name="Imagen 11">
            <a:extLst>
              <a:ext uri="{FF2B5EF4-FFF2-40B4-BE49-F238E27FC236}">
                <a16:creationId xmlns:a16="http://schemas.microsoft.com/office/drawing/2014/main" id="{4E20F52C-88A6-46B8-966F-B36589D1DE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43487" y="-5958583"/>
            <a:ext cx="889519" cy="889519"/>
          </a:xfrm>
          <a:prstGeom prst="rect">
            <a:avLst/>
          </a:prstGeom>
        </p:spPr>
      </p:pic>
      <p:sp>
        <p:nvSpPr>
          <p:cNvPr id="60" name="CuadroTexto 59">
            <a:extLst>
              <a:ext uri="{FF2B5EF4-FFF2-40B4-BE49-F238E27FC236}">
                <a16:creationId xmlns:a16="http://schemas.microsoft.com/office/drawing/2014/main" id="{082394F2-91DE-4459-B572-0A3823EB0CEA}"/>
              </a:ext>
            </a:extLst>
          </p:cNvPr>
          <p:cNvSpPr txBox="1"/>
          <p:nvPr/>
        </p:nvSpPr>
        <p:spPr>
          <a:xfrm>
            <a:off x="2149334" y="-5725856"/>
            <a:ext cx="181812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a:t>
            </a:r>
          </a:p>
        </p:txBody>
      </p:sp>
      <p:sp>
        <p:nvSpPr>
          <p:cNvPr id="61" name="CuadroTexto 60">
            <a:extLst>
              <a:ext uri="{FF2B5EF4-FFF2-40B4-BE49-F238E27FC236}">
                <a16:creationId xmlns:a16="http://schemas.microsoft.com/office/drawing/2014/main" id="{8C640FB1-16B2-419B-B984-2F563FDB9B16}"/>
              </a:ext>
            </a:extLst>
          </p:cNvPr>
          <p:cNvSpPr txBox="1"/>
          <p:nvPr/>
        </p:nvSpPr>
        <p:spPr>
          <a:xfrm>
            <a:off x="1852055" y="-5023065"/>
            <a:ext cx="268914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/solicitudes/crear</a:t>
            </a:r>
          </a:p>
        </p:txBody>
      </p:sp>
      <p:sp>
        <p:nvSpPr>
          <p:cNvPr id="62" name="CuadroTexto 61">
            <a:extLst>
              <a:ext uri="{FF2B5EF4-FFF2-40B4-BE49-F238E27FC236}">
                <a16:creationId xmlns:a16="http://schemas.microsoft.com/office/drawing/2014/main" id="{9E45DE67-0610-4D90-82A8-2B655ABFAE94}"/>
              </a:ext>
            </a:extLst>
          </p:cNvPr>
          <p:cNvSpPr txBox="1"/>
          <p:nvPr/>
        </p:nvSpPr>
        <p:spPr>
          <a:xfrm>
            <a:off x="1852054" y="-4740491"/>
            <a:ext cx="2998056"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a:t>
            </a:r>
            <a:r>
              <a:rPr lang="es-ES" sz="2000" dirty="0" err="1">
                <a:solidFill>
                  <a:schemeClr val="bg1"/>
                </a:solidFill>
                <a:latin typeface="Arial Black" panose="020B0A04020102020204" pitchFamily="34" charset="0"/>
              </a:rPr>
              <a:t>delete</a:t>
            </a:r>
            <a:endParaRPr lang="es-ES" sz="2000" dirty="0">
              <a:solidFill>
                <a:schemeClr val="bg1"/>
              </a:solidFill>
              <a:latin typeface="Arial Black" panose="020B0A04020102020204" pitchFamily="34" charset="0"/>
            </a:endParaRPr>
          </a:p>
        </p:txBody>
      </p:sp>
      <p:sp>
        <p:nvSpPr>
          <p:cNvPr id="63" name="CuadroTexto 62">
            <a:extLst>
              <a:ext uri="{FF2B5EF4-FFF2-40B4-BE49-F238E27FC236}">
                <a16:creationId xmlns:a16="http://schemas.microsoft.com/office/drawing/2014/main" id="{A8EC6874-D00C-417F-9925-2B8636C3D8C3}"/>
              </a:ext>
            </a:extLst>
          </p:cNvPr>
          <p:cNvSpPr txBox="1"/>
          <p:nvPr/>
        </p:nvSpPr>
        <p:spPr>
          <a:xfrm>
            <a:off x="1849688" y="-4486596"/>
            <a:ext cx="3121351"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/solicitudes/procesar</a:t>
            </a:r>
          </a:p>
        </p:txBody>
      </p:sp>
      <p:pic>
        <p:nvPicPr>
          <p:cNvPr id="14" name="Imagen 13">
            <a:extLst>
              <a:ext uri="{FF2B5EF4-FFF2-40B4-BE49-F238E27FC236}">
                <a16:creationId xmlns:a16="http://schemas.microsoft.com/office/drawing/2014/main" id="{88FF51D3-6CFD-4A27-A7D0-1D50BC25D07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21871" y="-5962684"/>
            <a:ext cx="889519" cy="889519"/>
          </a:xfrm>
          <a:prstGeom prst="rect">
            <a:avLst/>
          </a:prstGeom>
        </p:spPr>
      </p:pic>
      <p:sp>
        <p:nvSpPr>
          <p:cNvPr id="64" name="CuadroTexto 63">
            <a:extLst>
              <a:ext uri="{FF2B5EF4-FFF2-40B4-BE49-F238E27FC236}">
                <a16:creationId xmlns:a16="http://schemas.microsoft.com/office/drawing/2014/main" id="{48FE24E2-9AB9-498A-82BA-7FA0A9D0BBDC}"/>
              </a:ext>
            </a:extLst>
          </p:cNvPr>
          <p:cNvSpPr txBox="1"/>
          <p:nvPr/>
        </p:nvSpPr>
        <p:spPr>
          <a:xfrm>
            <a:off x="7211390" y="-5725856"/>
            <a:ext cx="181812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a:t>
            </a:r>
          </a:p>
        </p:txBody>
      </p:sp>
      <p:sp>
        <p:nvSpPr>
          <p:cNvPr id="65" name="CuadroTexto 64">
            <a:extLst>
              <a:ext uri="{FF2B5EF4-FFF2-40B4-BE49-F238E27FC236}">
                <a16:creationId xmlns:a16="http://schemas.microsoft.com/office/drawing/2014/main" id="{0E214C31-B522-4C4A-A78C-AF26F63B6D52}"/>
              </a:ext>
            </a:extLst>
          </p:cNvPr>
          <p:cNvSpPr txBox="1"/>
          <p:nvPr/>
        </p:nvSpPr>
        <p:spPr>
          <a:xfrm>
            <a:off x="6881580" y="-5023065"/>
            <a:ext cx="268914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/ventas</a:t>
            </a:r>
          </a:p>
        </p:txBody>
      </p:sp>
      <p:pic>
        <p:nvPicPr>
          <p:cNvPr id="7" name="Imagen 6">
            <a:extLst>
              <a:ext uri="{FF2B5EF4-FFF2-40B4-BE49-F238E27FC236}">
                <a16:creationId xmlns:a16="http://schemas.microsoft.com/office/drawing/2014/main" id="{070EB950-2980-47DC-86AD-9E521149BFF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3773" y="2560767"/>
            <a:ext cx="883936" cy="883936"/>
          </a:xfrm>
          <a:prstGeom prst="rect">
            <a:avLst/>
          </a:prstGeom>
        </p:spPr>
      </p:pic>
      <p:pic>
        <p:nvPicPr>
          <p:cNvPr id="11" name="Imagen 10">
            <a:extLst>
              <a:ext uri="{FF2B5EF4-FFF2-40B4-BE49-F238E27FC236}">
                <a16:creationId xmlns:a16="http://schemas.microsoft.com/office/drawing/2014/main" id="{246A5615-BB26-4F0E-BE33-32CC009DE6F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3773" y="4676026"/>
            <a:ext cx="883936" cy="883936"/>
          </a:xfrm>
          <a:prstGeom prst="rect">
            <a:avLst/>
          </a:prstGeom>
        </p:spPr>
      </p:pic>
      <p:pic>
        <p:nvPicPr>
          <p:cNvPr id="38" name="Imagen 37">
            <a:extLst>
              <a:ext uri="{FF2B5EF4-FFF2-40B4-BE49-F238E27FC236}">
                <a16:creationId xmlns:a16="http://schemas.microsoft.com/office/drawing/2014/main" id="{8526DFA8-B478-4F8E-9996-B27DBF32BF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3243" y="2560767"/>
            <a:ext cx="888940" cy="888940"/>
          </a:xfrm>
          <a:prstGeom prst="rect">
            <a:avLst/>
          </a:prstGeom>
        </p:spPr>
      </p:pic>
      <p:pic>
        <p:nvPicPr>
          <p:cNvPr id="39" name="Imagen 38">
            <a:extLst>
              <a:ext uri="{FF2B5EF4-FFF2-40B4-BE49-F238E27FC236}">
                <a16:creationId xmlns:a16="http://schemas.microsoft.com/office/drawing/2014/main" id="{D07CBD49-78FF-4482-8D8B-DA9EB225BC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3243" y="4671022"/>
            <a:ext cx="888940" cy="888940"/>
          </a:xfrm>
          <a:prstGeom prst="rect">
            <a:avLst/>
          </a:prstGeom>
        </p:spPr>
      </p:pic>
      <p:sp>
        <p:nvSpPr>
          <p:cNvPr id="13" name="Flecha: a la derecha 12">
            <a:extLst>
              <a:ext uri="{FF2B5EF4-FFF2-40B4-BE49-F238E27FC236}">
                <a16:creationId xmlns:a16="http://schemas.microsoft.com/office/drawing/2014/main" id="{F8FDAD77-4B33-4B8F-936C-B71E2BFD2C4A}"/>
              </a:ext>
            </a:extLst>
          </p:cNvPr>
          <p:cNvSpPr/>
          <p:nvPr/>
        </p:nvSpPr>
        <p:spPr>
          <a:xfrm>
            <a:off x="1707366" y="2729045"/>
            <a:ext cx="883936" cy="457978"/>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Flecha: a la derecha 39">
            <a:extLst>
              <a:ext uri="{FF2B5EF4-FFF2-40B4-BE49-F238E27FC236}">
                <a16:creationId xmlns:a16="http://schemas.microsoft.com/office/drawing/2014/main" id="{183F597D-3749-4496-A4DC-06BBB737BC65}"/>
              </a:ext>
            </a:extLst>
          </p:cNvPr>
          <p:cNvSpPr/>
          <p:nvPr/>
        </p:nvSpPr>
        <p:spPr>
          <a:xfrm>
            <a:off x="1707366" y="4850467"/>
            <a:ext cx="883936" cy="457978"/>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Flecha: a la derecha 40">
            <a:extLst>
              <a:ext uri="{FF2B5EF4-FFF2-40B4-BE49-F238E27FC236}">
                <a16:creationId xmlns:a16="http://schemas.microsoft.com/office/drawing/2014/main" id="{BEDBC17D-AE48-4467-8459-F89CF2641C5D}"/>
              </a:ext>
            </a:extLst>
          </p:cNvPr>
          <p:cNvSpPr/>
          <p:nvPr/>
        </p:nvSpPr>
        <p:spPr>
          <a:xfrm rot="1968437">
            <a:off x="3813449" y="2965893"/>
            <a:ext cx="883936" cy="457978"/>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Flecha: a la derecha 41">
            <a:extLst>
              <a:ext uri="{FF2B5EF4-FFF2-40B4-BE49-F238E27FC236}">
                <a16:creationId xmlns:a16="http://schemas.microsoft.com/office/drawing/2014/main" id="{05A8293F-3D11-4238-8CC3-51A40483F0FE}"/>
              </a:ext>
            </a:extLst>
          </p:cNvPr>
          <p:cNvSpPr/>
          <p:nvPr/>
        </p:nvSpPr>
        <p:spPr>
          <a:xfrm rot="19762992">
            <a:off x="3813449" y="4758608"/>
            <a:ext cx="883936" cy="457978"/>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6" name="Imagen 15">
            <a:extLst>
              <a:ext uri="{FF2B5EF4-FFF2-40B4-BE49-F238E27FC236}">
                <a16:creationId xmlns:a16="http://schemas.microsoft.com/office/drawing/2014/main" id="{0A0DE7C3-3037-40D9-AA8C-DAFA3C4799A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26569" y="3615670"/>
            <a:ext cx="888940" cy="888940"/>
          </a:xfrm>
          <a:prstGeom prst="rect">
            <a:avLst/>
          </a:prstGeom>
        </p:spPr>
      </p:pic>
    </p:spTree>
    <p:extLst>
      <p:ext uri="{BB962C8B-B14F-4D97-AF65-F5344CB8AC3E}">
        <p14:creationId xmlns:p14="http://schemas.microsoft.com/office/powerpoint/2010/main" val="266888164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DRCars</a:t>
            </a: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By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230537"/>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908" y="1583882"/>
            <a:ext cx="920190" cy="920190"/>
          </a:xfrm>
          <a:prstGeom prst="rect">
            <a:avLst/>
          </a:prstGeom>
        </p:spPr>
      </p:pic>
      <p:sp>
        <p:nvSpPr>
          <p:cNvPr id="23" name="CuadroTexto 22">
            <a:extLst>
              <a:ext uri="{FF2B5EF4-FFF2-40B4-BE49-F238E27FC236}">
                <a16:creationId xmlns:a16="http://schemas.microsoft.com/office/drawing/2014/main" id="{65AEE73E-BE47-4D26-B43A-DB2398E3C931}"/>
              </a:ext>
            </a:extLst>
          </p:cNvPr>
          <p:cNvSpPr txBox="1"/>
          <p:nvPr/>
        </p:nvSpPr>
        <p:spPr>
          <a:xfrm>
            <a:off x="2436828" y="1782367"/>
            <a:ext cx="364119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26" name="Imagen 25">
            <a:extLst>
              <a:ext uri="{FF2B5EF4-FFF2-40B4-BE49-F238E27FC236}">
                <a16:creationId xmlns:a16="http://schemas.microsoft.com/office/drawing/2014/main" id="{99830248-7248-4768-A8DC-1208F96235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66761" y="2746734"/>
            <a:ext cx="1079432" cy="1079432"/>
          </a:xfrm>
          <a:prstGeom prst="rect">
            <a:avLst/>
          </a:prstGeom>
        </p:spPr>
      </p:pic>
      <p:sp>
        <p:nvSpPr>
          <p:cNvPr id="28" name="CuadroTexto 27">
            <a:extLst>
              <a:ext uri="{FF2B5EF4-FFF2-40B4-BE49-F238E27FC236}">
                <a16:creationId xmlns:a16="http://schemas.microsoft.com/office/drawing/2014/main" id="{10047F87-58FA-4E36-86D9-2065C070EFF4}"/>
              </a:ext>
            </a:extLst>
          </p:cNvPr>
          <p:cNvSpPr txBox="1"/>
          <p:nvPr/>
        </p:nvSpPr>
        <p:spPr>
          <a:xfrm>
            <a:off x="14675721" y="3024840"/>
            <a:ext cx="54879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flipV="1">
            <a:off x="13266761"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90353"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4473433"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1475506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Tree>
    <p:extLst>
      <p:ext uri="{BB962C8B-B14F-4D97-AF65-F5344CB8AC3E}">
        <p14:creationId xmlns:p14="http://schemas.microsoft.com/office/powerpoint/2010/main" val="5224468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9728842"/>
            <a:ext cx="12192000" cy="18288000"/>
          </a:xfrm>
          <a:prstGeom prst="rect">
            <a:avLst/>
          </a:prstGeom>
        </p:spPr>
      </p:pic>
      <p:pic>
        <p:nvPicPr>
          <p:cNvPr id="33" name="Imagen 32">
            <a:extLst>
              <a:ext uri="{FF2B5EF4-FFF2-40B4-BE49-F238E27FC236}">
                <a16:creationId xmlns:a16="http://schemas.microsoft.com/office/drawing/2014/main" id="{AFBD712D-64E7-4673-AD95-5A02D7C726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769" y="626820"/>
            <a:ext cx="888940" cy="888940"/>
          </a:xfrm>
          <a:prstGeom prst="rect">
            <a:avLst/>
          </a:prstGeom>
        </p:spPr>
      </p:pic>
      <p:sp>
        <p:nvSpPr>
          <p:cNvPr id="35" name="CuadroTexto 34">
            <a:extLst>
              <a:ext uri="{FF2B5EF4-FFF2-40B4-BE49-F238E27FC236}">
                <a16:creationId xmlns:a16="http://schemas.microsoft.com/office/drawing/2014/main" id="{33B4F649-EB41-4BFD-B923-16E45D5FB536}"/>
              </a:ext>
            </a:extLst>
          </p:cNvPr>
          <p:cNvSpPr txBox="1"/>
          <p:nvPr/>
        </p:nvSpPr>
        <p:spPr>
          <a:xfrm>
            <a:off x="1607554" y="911275"/>
            <a:ext cx="7421963"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 Como se realizan las comunicaciones ?</a:t>
            </a:r>
          </a:p>
        </p:txBody>
      </p:sp>
      <p:pic>
        <p:nvPicPr>
          <p:cNvPr id="36" name="Imagen 35">
            <a:extLst>
              <a:ext uri="{FF2B5EF4-FFF2-40B4-BE49-F238E27FC236}">
                <a16:creationId xmlns:a16="http://schemas.microsoft.com/office/drawing/2014/main" id="{F4EDB787-0415-4FBB-91D3-31668509D7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968" y="-7067275"/>
            <a:ext cx="889519" cy="889519"/>
          </a:xfrm>
          <a:prstGeom prst="rect">
            <a:avLst/>
          </a:prstGeom>
        </p:spPr>
      </p:pic>
      <p:sp>
        <p:nvSpPr>
          <p:cNvPr id="37" name="CuadroTexto 36">
            <a:extLst>
              <a:ext uri="{FF2B5EF4-FFF2-40B4-BE49-F238E27FC236}">
                <a16:creationId xmlns:a16="http://schemas.microsoft.com/office/drawing/2014/main" id="{D9DDA100-B958-4E20-92FC-C85DD7C41BE1}"/>
              </a:ext>
            </a:extLst>
          </p:cNvPr>
          <p:cNvSpPr txBox="1"/>
          <p:nvPr/>
        </p:nvSpPr>
        <p:spPr>
          <a:xfrm>
            <a:off x="1294581" y="-6936297"/>
            <a:ext cx="4572092"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Endpoints disponibles</a:t>
            </a:r>
          </a:p>
        </p:txBody>
      </p:sp>
      <p:pic>
        <p:nvPicPr>
          <p:cNvPr id="8" name="Imagen 7">
            <a:extLst>
              <a:ext uri="{FF2B5EF4-FFF2-40B4-BE49-F238E27FC236}">
                <a16:creationId xmlns:a16="http://schemas.microsoft.com/office/drawing/2014/main" id="{F0188054-9A0E-48D1-A541-8105AE2502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43487" y="-3582089"/>
            <a:ext cx="888940" cy="888940"/>
          </a:xfrm>
          <a:prstGeom prst="rect">
            <a:avLst/>
          </a:prstGeom>
        </p:spPr>
      </p:pic>
      <p:sp>
        <p:nvSpPr>
          <p:cNvPr id="47" name="CuadroTexto 46">
            <a:extLst>
              <a:ext uri="{FF2B5EF4-FFF2-40B4-BE49-F238E27FC236}">
                <a16:creationId xmlns:a16="http://schemas.microsoft.com/office/drawing/2014/main" id="{FCCA2123-0C7E-4EB1-9057-07E9DBDAB06D}"/>
              </a:ext>
            </a:extLst>
          </p:cNvPr>
          <p:cNvSpPr txBox="1"/>
          <p:nvPr/>
        </p:nvSpPr>
        <p:spPr>
          <a:xfrm>
            <a:off x="2152979" y="-3337674"/>
            <a:ext cx="1539204"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p>
        </p:txBody>
      </p:sp>
      <p:sp>
        <p:nvSpPr>
          <p:cNvPr id="48" name="CuadroTexto 47">
            <a:extLst>
              <a:ext uri="{FF2B5EF4-FFF2-40B4-BE49-F238E27FC236}">
                <a16:creationId xmlns:a16="http://schemas.microsoft.com/office/drawing/2014/main" id="{4F7CD23D-BE42-43CA-BEBD-62C07F825BF8}"/>
              </a:ext>
            </a:extLst>
          </p:cNvPr>
          <p:cNvSpPr txBox="1"/>
          <p:nvPr/>
        </p:nvSpPr>
        <p:spPr>
          <a:xfrm>
            <a:off x="1663789" y="-2668826"/>
            <a:ext cx="214966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p>
        </p:txBody>
      </p:sp>
      <p:sp>
        <p:nvSpPr>
          <p:cNvPr id="49" name="CuadroTexto 48">
            <a:extLst>
              <a:ext uri="{FF2B5EF4-FFF2-40B4-BE49-F238E27FC236}">
                <a16:creationId xmlns:a16="http://schemas.microsoft.com/office/drawing/2014/main" id="{4F5AEFC1-8A16-4FC9-8AA2-93300F1529DC}"/>
              </a:ext>
            </a:extLst>
          </p:cNvPr>
          <p:cNvSpPr txBox="1"/>
          <p:nvPr/>
        </p:nvSpPr>
        <p:spPr>
          <a:xfrm>
            <a:off x="1652419" y="-2379126"/>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/catalogo/app</a:t>
            </a:r>
          </a:p>
        </p:txBody>
      </p:sp>
      <p:pic>
        <p:nvPicPr>
          <p:cNvPr id="10" name="Imagen 9">
            <a:extLst>
              <a:ext uri="{FF2B5EF4-FFF2-40B4-BE49-F238E27FC236}">
                <a16:creationId xmlns:a16="http://schemas.microsoft.com/office/drawing/2014/main" id="{B163247B-C490-4E33-8EFF-C83E6695DF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11561" y="-3543621"/>
            <a:ext cx="888940" cy="888940"/>
          </a:xfrm>
          <a:prstGeom prst="rect">
            <a:avLst/>
          </a:prstGeom>
        </p:spPr>
      </p:pic>
      <p:sp>
        <p:nvSpPr>
          <p:cNvPr id="50" name="CuadroTexto 49">
            <a:extLst>
              <a:ext uri="{FF2B5EF4-FFF2-40B4-BE49-F238E27FC236}">
                <a16:creationId xmlns:a16="http://schemas.microsoft.com/office/drawing/2014/main" id="{241200B0-5801-4E41-AE58-70E05B37FF70}"/>
              </a:ext>
            </a:extLst>
          </p:cNvPr>
          <p:cNvSpPr txBox="1"/>
          <p:nvPr/>
        </p:nvSpPr>
        <p:spPr>
          <a:xfrm>
            <a:off x="7296313" y="-3296284"/>
            <a:ext cx="1539204"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Users</a:t>
            </a:r>
          </a:p>
        </p:txBody>
      </p:sp>
      <p:sp>
        <p:nvSpPr>
          <p:cNvPr id="51" name="CuadroTexto 50">
            <a:extLst>
              <a:ext uri="{FF2B5EF4-FFF2-40B4-BE49-F238E27FC236}">
                <a16:creationId xmlns:a16="http://schemas.microsoft.com/office/drawing/2014/main" id="{1F738D71-BC68-4A1B-A6F1-748FDACFBD01}"/>
              </a:ext>
            </a:extLst>
          </p:cNvPr>
          <p:cNvSpPr txBox="1"/>
          <p:nvPr/>
        </p:nvSpPr>
        <p:spPr>
          <a:xfrm>
            <a:off x="6999735" y="-2620505"/>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/crear</a:t>
            </a:r>
          </a:p>
        </p:txBody>
      </p:sp>
      <p:sp>
        <p:nvSpPr>
          <p:cNvPr id="53" name="CuadroTexto 52">
            <a:extLst>
              <a:ext uri="{FF2B5EF4-FFF2-40B4-BE49-F238E27FC236}">
                <a16:creationId xmlns:a16="http://schemas.microsoft.com/office/drawing/2014/main" id="{BCDE4806-C406-4DA0-BA77-940DC61F1691}"/>
              </a:ext>
            </a:extLst>
          </p:cNvPr>
          <p:cNvSpPr txBox="1"/>
          <p:nvPr/>
        </p:nvSpPr>
        <p:spPr>
          <a:xfrm>
            <a:off x="1652419" y="-2103081"/>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/catalogo/web</a:t>
            </a:r>
          </a:p>
        </p:txBody>
      </p:sp>
      <p:sp>
        <p:nvSpPr>
          <p:cNvPr id="54" name="CuadroTexto 53">
            <a:extLst>
              <a:ext uri="{FF2B5EF4-FFF2-40B4-BE49-F238E27FC236}">
                <a16:creationId xmlns:a16="http://schemas.microsoft.com/office/drawing/2014/main" id="{E5E5F590-8295-44D8-9F03-49F983191627}"/>
              </a:ext>
            </a:extLst>
          </p:cNvPr>
          <p:cNvSpPr txBox="1"/>
          <p:nvPr/>
        </p:nvSpPr>
        <p:spPr>
          <a:xfrm>
            <a:off x="1646734" y="-1833417"/>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/catalogo/crear</a:t>
            </a:r>
          </a:p>
        </p:txBody>
      </p:sp>
      <p:sp>
        <p:nvSpPr>
          <p:cNvPr id="55" name="CuadroTexto 54">
            <a:extLst>
              <a:ext uri="{FF2B5EF4-FFF2-40B4-BE49-F238E27FC236}">
                <a16:creationId xmlns:a16="http://schemas.microsoft.com/office/drawing/2014/main" id="{11DE262B-7196-40D9-BEAA-C530E54BF911}"/>
              </a:ext>
            </a:extLst>
          </p:cNvPr>
          <p:cNvSpPr txBox="1"/>
          <p:nvPr/>
        </p:nvSpPr>
        <p:spPr>
          <a:xfrm>
            <a:off x="1622216" y="-1559633"/>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/catalogo/{id}</a:t>
            </a:r>
          </a:p>
        </p:txBody>
      </p:sp>
      <p:sp>
        <p:nvSpPr>
          <p:cNvPr id="56" name="CuadroTexto 55">
            <a:extLst>
              <a:ext uri="{FF2B5EF4-FFF2-40B4-BE49-F238E27FC236}">
                <a16:creationId xmlns:a16="http://schemas.microsoft.com/office/drawing/2014/main" id="{83D7192D-FAE0-4002-A628-2893C6F0E128}"/>
              </a:ext>
            </a:extLst>
          </p:cNvPr>
          <p:cNvSpPr txBox="1"/>
          <p:nvPr/>
        </p:nvSpPr>
        <p:spPr>
          <a:xfrm>
            <a:off x="1622216" y="-1286721"/>
            <a:ext cx="244667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r>
              <a:rPr lang="es-ES" sz="2000" dirty="0" err="1">
                <a:solidFill>
                  <a:schemeClr val="bg1"/>
                </a:solidFill>
                <a:latin typeface="Arial Black" panose="020B0A04020102020204" pitchFamily="34" charset="0"/>
              </a:rPr>
              <a:t>act</a:t>
            </a:r>
            <a:endParaRPr lang="es-ES" sz="2000" dirty="0">
              <a:solidFill>
                <a:schemeClr val="bg1"/>
              </a:solidFill>
              <a:latin typeface="Arial Black" panose="020B0A04020102020204" pitchFamily="34" charset="0"/>
            </a:endParaRPr>
          </a:p>
        </p:txBody>
      </p:sp>
      <p:sp>
        <p:nvSpPr>
          <p:cNvPr id="57" name="CuadroTexto 56">
            <a:extLst>
              <a:ext uri="{FF2B5EF4-FFF2-40B4-BE49-F238E27FC236}">
                <a16:creationId xmlns:a16="http://schemas.microsoft.com/office/drawing/2014/main" id="{31C6C47A-54CD-499A-9649-6F49B58E1A92}"/>
              </a:ext>
            </a:extLst>
          </p:cNvPr>
          <p:cNvSpPr txBox="1"/>
          <p:nvPr/>
        </p:nvSpPr>
        <p:spPr>
          <a:xfrm>
            <a:off x="1622215" y="-984952"/>
            <a:ext cx="296455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/catalogo/</a:t>
            </a:r>
            <a:r>
              <a:rPr lang="es-ES" sz="2000" dirty="0" err="1">
                <a:solidFill>
                  <a:schemeClr val="bg1"/>
                </a:solidFill>
                <a:latin typeface="Arial Black" panose="020B0A04020102020204" pitchFamily="34" charset="0"/>
              </a:rPr>
              <a:t>actEstado</a:t>
            </a:r>
            <a:endParaRPr lang="es-ES" sz="2000" dirty="0">
              <a:solidFill>
                <a:schemeClr val="bg1"/>
              </a:solidFill>
              <a:latin typeface="Arial Black" panose="020B0A04020102020204" pitchFamily="34" charset="0"/>
            </a:endParaRPr>
          </a:p>
        </p:txBody>
      </p:sp>
      <p:sp>
        <p:nvSpPr>
          <p:cNvPr id="58" name="CuadroTexto 57">
            <a:extLst>
              <a:ext uri="{FF2B5EF4-FFF2-40B4-BE49-F238E27FC236}">
                <a16:creationId xmlns:a16="http://schemas.microsoft.com/office/drawing/2014/main" id="{1922A342-908B-46FD-8427-89E5A30EA13F}"/>
              </a:ext>
            </a:extLst>
          </p:cNvPr>
          <p:cNvSpPr txBox="1"/>
          <p:nvPr/>
        </p:nvSpPr>
        <p:spPr>
          <a:xfrm>
            <a:off x="6999734" y="-2331737"/>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delete</a:t>
            </a:r>
            <a:endParaRPr lang="es-ES" sz="2000" dirty="0">
              <a:solidFill>
                <a:schemeClr val="bg1"/>
              </a:solidFill>
              <a:latin typeface="Arial Black" panose="020B0A04020102020204" pitchFamily="34" charset="0"/>
            </a:endParaRPr>
          </a:p>
        </p:txBody>
      </p:sp>
      <p:sp>
        <p:nvSpPr>
          <p:cNvPr id="59" name="CuadroTexto 58">
            <a:extLst>
              <a:ext uri="{FF2B5EF4-FFF2-40B4-BE49-F238E27FC236}">
                <a16:creationId xmlns:a16="http://schemas.microsoft.com/office/drawing/2014/main" id="{702624CA-D839-41C3-BA18-5E43BD47B9CF}"/>
              </a:ext>
            </a:extLst>
          </p:cNvPr>
          <p:cNvSpPr txBox="1"/>
          <p:nvPr/>
        </p:nvSpPr>
        <p:spPr>
          <a:xfrm>
            <a:off x="6999733" y="-2042969"/>
            <a:ext cx="2863183"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users</a:t>
            </a:r>
            <a:r>
              <a:rPr lang="es-ES" sz="2000" dirty="0">
                <a:solidFill>
                  <a:schemeClr val="bg1"/>
                </a:solidFill>
                <a:latin typeface="Arial Black" panose="020B0A04020102020204" pitchFamily="34" charset="0"/>
              </a:rPr>
              <a:t>/</a:t>
            </a:r>
            <a:r>
              <a:rPr lang="es-ES" sz="2000" dirty="0" err="1">
                <a:solidFill>
                  <a:schemeClr val="bg1"/>
                </a:solidFill>
                <a:latin typeface="Arial Black" panose="020B0A04020102020204" pitchFamily="34" charset="0"/>
              </a:rPr>
              <a:t>act</a:t>
            </a:r>
            <a:endParaRPr lang="es-ES" sz="2000" dirty="0">
              <a:solidFill>
                <a:schemeClr val="bg1"/>
              </a:solidFill>
              <a:latin typeface="Arial Black" panose="020B0A04020102020204" pitchFamily="34" charset="0"/>
            </a:endParaRPr>
          </a:p>
        </p:txBody>
      </p:sp>
      <p:pic>
        <p:nvPicPr>
          <p:cNvPr id="12" name="Imagen 11">
            <a:extLst>
              <a:ext uri="{FF2B5EF4-FFF2-40B4-BE49-F238E27FC236}">
                <a16:creationId xmlns:a16="http://schemas.microsoft.com/office/drawing/2014/main" id="{4E20F52C-88A6-46B8-966F-B36589D1DE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43487" y="-5958583"/>
            <a:ext cx="889519" cy="889519"/>
          </a:xfrm>
          <a:prstGeom prst="rect">
            <a:avLst/>
          </a:prstGeom>
        </p:spPr>
      </p:pic>
      <p:sp>
        <p:nvSpPr>
          <p:cNvPr id="60" name="CuadroTexto 59">
            <a:extLst>
              <a:ext uri="{FF2B5EF4-FFF2-40B4-BE49-F238E27FC236}">
                <a16:creationId xmlns:a16="http://schemas.microsoft.com/office/drawing/2014/main" id="{082394F2-91DE-4459-B572-0A3823EB0CEA}"/>
              </a:ext>
            </a:extLst>
          </p:cNvPr>
          <p:cNvSpPr txBox="1"/>
          <p:nvPr/>
        </p:nvSpPr>
        <p:spPr>
          <a:xfrm>
            <a:off x="2149334" y="-5725856"/>
            <a:ext cx="181812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a:t>
            </a:r>
          </a:p>
        </p:txBody>
      </p:sp>
      <p:sp>
        <p:nvSpPr>
          <p:cNvPr id="61" name="CuadroTexto 60">
            <a:extLst>
              <a:ext uri="{FF2B5EF4-FFF2-40B4-BE49-F238E27FC236}">
                <a16:creationId xmlns:a16="http://schemas.microsoft.com/office/drawing/2014/main" id="{8C640FB1-16B2-419B-B984-2F563FDB9B16}"/>
              </a:ext>
            </a:extLst>
          </p:cNvPr>
          <p:cNvSpPr txBox="1"/>
          <p:nvPr/>
        </p:nvSpPr>
        <p:spPr>
          <a:xfrm>
            <a:off x="1852055" y="-5023065"/>
            <a:ext cx="268914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/solicitudes/crear</a:t>
            </a:r>
          </a:p>
        </p:txBody>
      </p:sp>
      <p:sp>
        <p:nvSpPr>
          <p:cNvPr id="62" name="CuadroTexto 61">
            <a:extLst>
              <a:ext uri="{FF2B5EF4-FFF2-40B4-BE49-F238E27FC236}">
                <a16:creationId xmlns:a16="http://schemas.microsoft.com/office/drawing/2014/main" id="{9E45DE67-0610-4D90-82A8-2B655ABFAE94}"/>
              </a:ext>
            </a:extLst>
          </p:cNvPr>
          <p:cNvSpPr txBox="1"/>
          <p:nvPr/>
        </p:nvSpPr>
        <p:spPr>
          <a:xfrm>
            <a:off x="1852054" y="-4740491"/>
            <a:ext cx="2998056"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a:t>
            </a:r>
            <a:r>
              <a:rPr lang="es-ES" sz="2000" dirty="0" err="1">
                <a:solidFill>
                  <a:schemeClr val="bg1"/>
                </a:solidFill>
                <a:latin typeface="Arial Black" panose="020B0A04020102020204" pitchFamily="34" charset="0"/>
              </a:rPr>
              <a:t>delete</a:t>
            </a:r>
            <a:endParaRPr lang="es-ES" sz="2000" dirty="0">
              <a:solidFill>
                <a:schemeClr val="bg1"/>
              </a:solidFill>
              <a:latin typeface="Arial Black" panose="020B0A04020102020204" pitchFamily="34" charset="0"/>
            </a:endParaRPr>
          </a:p>
        </p:txBody>
      </p:sp>
      <p:sp>
        <p:nvSpPr>
          <p:cNvPr id="63" name="CuadroTexto 62">
            <a:extLst>
              <a:ext uri="{FF2B5EF4-FFF2-40B4-BE49-F238E27FC236}">
                <a16:creationId xmlns:a16="http://schemas.microsoft.com/office/drawing/2014/main" id="{A8EC6874-D00C-417F-9925-2B8636C3D8C3}"/>
              </a:ext>
            </a:extLst>
          </p:cNvPr>
          <p:cNvSpPr txBox="1"/>
          <p:nvPr/>
        </p:nvSpPr>
        <p:spPr>
          <a:xfrm>
            <a:off x="1849688" y="-4486596"/>
            <a:ext cx="3121351"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/solicitudes/procesar</a:t>
            </a:r>
          </a:p>
        </p:txBody>
      </p:sp>
      <p:pic>
        <p:nvPicPr>
          <p:cNvPr id="14" name="Imagen 13">
            <a:extLst>
              <a:ext uri="{FF2B5EF4-FFF2-40B4-BE49-F238E27FC236}">
                <a16:creationId xmlns:a16="http://schemas.microsoft.com/office/drawing/2014/main" id="{88FF51D3-6CFD-4A27-A7D0-1D50BC25D07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21871" y="-5962684"/>
            <a:ext cx="889519" cy="889519"/>
          </a:xfrm>
          <a:prstGeom prst="rect">
            <a:avLst/>
          </a:prstGeom>
        </p:spPr>
      </p:pic>
      <p:sp>
        <p:nvSpPr>
          <p:cNvPr id="64" name="CuadroTexto 63">
            <a:extLst>
              <a:ext uri="{FF2B5EF4-FFF2-40B4-BE49-F238E27FC236}">
                <a16:creationId xmlns:a16="http://schemas.microsoft.com/office/drawing/2014/main" id="{48FE24E2-9AB9-498A-82BA-7FA0A9D0BBDC}"/>
              </a:ext>
            </a:extLst>
          </p:cNvPr>
          <p:cNvSpPr txBox="1"/>
          <p:nvPr/>
        </p:nvSpPr>
        <p:spPr>
          <a:xfrm>
            <a:off x="7211390" y="-5725856"/>
            <a:ext cx="1818127"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Solicitudes</a:t>
            </a:r>
          </a:p>
        </p:txBody>
      </p:sp>
      <p:sp>
        <p:nvSpPr>
          <p:cNvPr id="65" name="CuadroTexto 64">
            <a:extLst>
              <a:ext uri="{FF2B5EF4-FFF2-40B4-BE49-F238E27FC236}">
                <a16:creationId xmlns:a16="http://schemas.microsoft.com/office/drawing/2014/main" id="{0E214C31-B522-4C4A-A78C-AF26F63B6D52}"/>
              </a:ext>
            </a:extLst>
          </p:cNvPr>
          <p:cNvSpPr txBox="1"/>
          <p:nvPr/>
        </p:nvSpPr>
        <p:spPr>
          <a:xfrm>
            <a:off x="6881580" y="-5023065"/>
            <a:ext cx="2689140" cy="400110"/>
          </a:xfrm>
          <a:prstGeom prst="rect">
            <a:avLst/>
          </a:prstGeom>
          <a:noFill/>
        </p:spPr>
        <p:txBody>
          <a:bodyPr wrap="square" rtlCol="0">
            <a:spAutoFit/>
          </a:bodyPr>
          <a:lstStyle/>
          <a:p>
            <a:r>
              <a:rPr lang="es-ES" sz="2000" dirty="0">
                <a:solidFill>
                  <a:schemeClr val="bg1"/>
                </a:solidFill>
                <a:latin typeface="Arial Black" panose="020B0A04020102020204" pitchFamily="34" charset="0"/>
              </a:rPr>
              <a:t>/ventas</a:t>
            </a:r>
          </a:p>
        </p:txBody>
      </p:sp>
      <p:pic>
        <p:nvPicPr>
          <p:cNvPr id="7" name="Imagen 6">
            <a:extLst>
              <a:ext uri="{FF2B5EF4-FFF2-40B4-BE49-F238E27FC236}">
                <a16:creationId xmlns:a16="http://schemas.microsoft.com/office/drawing/2014/main" id="{070EB950-2980-47DC-86AD-9E521149BFF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3773" y="2560767"/>
            <a:ext cx="883936" cy="883936"/>
          </a:xfrm>
          <a:prstGeom prst="rect">
            <a:avLst/>
          </a:prstGeom>
        </p:spPr>
      </p:pic>
      <p:pic>
        <p:nvPicPr>
          <p:cNvPr id="11" name="Imagen 10">
            <a:extLst>
              <a:ext uri="{FF2B5EF4-FFF2-40B4-BE49-F238E27FC236}">
                <a16:creationId xmlns:a16="http://schemas.microsoft.com/office/drawing/2014/main" id="{246A5615-BB26-4F0E-BE33-32CC009DE6F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3773" y="4676026"/>
            <a:ext cx="883936" cy="883936"/>
          </a:xfrm>
          <a:prstGeom prst="rect">
            <a:avLst/>
          </a:prstGeom>
        </p:spPr>
      </p:pic>
      <p:pic>
        <p:nvPicPr>
          <p:cNvPr id="38" name="Imagen 37">
            <a:extLst>
              <a:ext uri="{FF2B5EF4-FFF2-40B4-BE49-F238E27FC236}">
                <a16:creationId xmlns:a16="http://schemas.microsoft.com/office/drawing/2014/main" id="{8526DFA8-B478-4F8E-9996-B27DBF32BF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3243" y="2560767"/>
            <a:ext cx="888940" cy="888940"/>
          </a:xfrm>
          <a:prstGeom prst="rect">
            <a:avLst/>
          </a:prstGeom>
        </p:spPr>
      </p:pic>
      <p:pic>
        <p:nvPicPr>
          <p:cNvPr id="39" name="Imagen 38">
            <a:extLst>
              <a:ext uri="{FF2B5EF4-FFF2-40B4-BE49-F238E27FC236}">
                <a16:creationId xmlns:a16="http://schemas.microsoft.com/office/drawing/2014/main" id="{D07CBD49-78FF-4482-8D8B-DA9EB225BC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3243" y="4671022"/>
            <a:ext cx="888940" cy="888940"/>
          </a:xfrm>
          <a:prstGeom prst="rect">
            <a:avLst/>
          </a:prstGeom>
        </p:spPr>
      </p:pic>
      <p:sp>
        <p:nvSpPr>
          <p:cNvPr id="13" name="Flecha: a la derecha 12">
            <a:extLst>
              <a:ext uri="{FF2B5EF4-FFF2-40B4-BE49-F238E27FC236}">
                <a16:creationId xmlns:a16="http://schemas.microsoft.com/office/drawing/2014/main" id="{F8FDAD77-4B33-4B8F-936C-B71E2BFD2C4A}"/>
              </a:ext>
            </a:extLst>
          </p:cNvPr>
          <p:cNvSpPr/>
          <p:nvPr/>
        </p:nvSpPr>
        <p:spPr>
          <a:xfrm>
            <a:off x="1707366" y="2729045"/>
            <a:ext cx="883936" cy="457978"/>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Flecha: a la derecha 39">
            <a:extLst>
              <a:ext uri="{FF2B5EF4-FFF2-40B4-BE49-F238E27FC236}">
                <a16:creationId xmlns:a16="http://schemas.microsoft.com/office/drawing/2014/main" id="{183F597D-3749-4496-A4DC-06BBB737BC65}"/>
              </a:ext>
            </a:extLst>
          </p:cNvPr>
          <p:cNvSpPr/>
          <p:nvPr/>
        </p:nvSpPr>
        <p:spPr>
          <a:xfrm>
            <a:off x="1707366" y="4850467"/>
            <a:ext cx="883936" cy="457978"/>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Flecha: a la derecha 40">
            <a:extLst>
              <a:ext uri="{FF2B5EF4-FFF2-40B4-BE49-F238E27FC236}">
                <a16:creationId xmlns:a16="http://schemas.microsoft.com/office/drawing/2014/main" id="{BEDBC17D-AE48-4467-8459-F89CF2641C5D}"/>
              </a:ext>
            </a:extLst>
          </p:cNvPr>
          <p:cNvSpPr/>
          <p:nvPr/>
        </p:nvSpPr>
        <p:spPr>
          <a:xfrm rot="1968437">
            <a:off x="3813449" y="2965893"/>
            <a:ext cx="883936" cy="457978"/>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Flecha: a la derecha 41">
            <a:extLst>
              <a:ext uri="{FF2B5EF4-FFF2-40B4-BE49-F238E27FC236}">
                <a16:creationId xmlns:a16="http://schemas.microsoft.com/office/drawing/2014/main" id="{05A8293F-3D11-4238-8CC3-51A40483F0FE}"/>
              </a:ext>
            </a:extLst>
          </p:cNvPr>
          <p:cNvSpPr/>
          <p:nvPr/>
        </p:nvSpPr>
        <p:spPr>
          <a:xfrm rot="19762992">
            <a:off x="3813449" y="4758608"/>
            <a:ext cx="883936" cy="457978"/>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6" name="Imagen 15">
            <a:extLst>
              <a:ext uri="{FF2B5EF4-FFF2-40B4-BE49-F238E27FC236}">
                <a16:creationId xmlns:a16="http://schemas.microsoft.com/office/drawing/2014/main" id="{0A0DE7C3-3037-40D9-AA8C-DAFA3C4799A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26569" y="3615670"/>
            <a:ext cx="888940" cy="888940"/>
          </a:xfrm>
          <a:prstGeom prst="rect">
            <a:avLst/>
          </a:prstGeom>
        </p:spPr>
      </p:pic>
      <p:sp>
        <p:nvSpPr>
          <p:cNvPr id="43" name="Flecha: a la derecha 42">
            <a:extLst>
              <a:ext uri="{FF2B5EF4-FFF2-40B4-BE49-F238E27FC236}">
                <a16:creationId xmlns:a16="http://schemas.microsoft.com/office/drawing/2014/main" id="{768894FD-1F60-4F4E-A245-4F19EC2EFF45}"/>
              </a:ext>
            </a:extLst>
          </p:cNvPr>
          <p:cNvSpPr/>
          <p:nvPr/>
        </p:nvSpPr>
        <p:spPr>
          <a:xfrm>
            <a:off x="5654032" y="3835927"/>
            <a:ext cx="883936" cy="457978"/>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a:extLst>
              <a:ext uri="{FF2B5EF4-FFF2-40B4-BE49-F238E27FC236}">
                <a16:creationId xmlns:a16="http://schemas.microsoft.com/office/drawing/2014/main" id="{A8F6447D-D01E-4374-95C4-16CC6A19FAC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889184" y="3637182"/>
            <a:ext cx="844316" cy="844316"/>
          </a:xfrm>
          <a:prstGeom prst="rect">
            <a:avLst/>
          </a:prstGeom>
        </p:spPr>
      </p:pic>
      <p:sp>
        <p:nvSpPr>
          <p:cNvPr id="52" name="CuadroTexto 51">
            <a:extLst>
              <a:ext uri="{FF2B5EF4-FFF2-40B4-BE49-F238E27FC236}">
                <a16:creationId xmlns:a16="http://schemas.microsoft.com/office/drawing/2014/main" id="{4D6C57AE-61D7-4C7F-A354-15FBD1B2CB92}"/>
              </a:ext>
            </a:extLst>
          </p:cNvPr>
          <p:cNvSpPr txBox="1"/>
          <p:nvPr/>
        </p:nvSpPr>
        <p:spPr>
          <a:xfrm>
            <a:off x="4866408" y="7210002"/>
            <a:ext cx="4150565"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 Dudas o preguntas ?</a:t>
            </a:r>
          </a:p>
        </p:txBody>
      </p:sp>
      <p:pic>
        <p:nvPicPr>
          <p:cNvPr id="66" name="Imagen 65">
            <a:extLst>
              <a:ext uri="{FF2B5EF4-FFF2-40B4-BE49-F238E27FC236}">
                <a16:creationId xmlns:a16="http://schemas.microsoft.com/office/drawing/2014/main" id="{3089993C-E7FB-4341-ADE0-DCDCB01AB93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546553" y="6893983"/>
            <a:ext cx="1093701" cy="1093701"/>
          </a:xfrm>
          <a:prstGeom prst="rect">
            <a:avLst/>
          </a:prstGeom>
        </p:spPr>
      </p:pic>
    </p:spTree>
    <p:extLst>
      <p:ext uri="{BB962C8B-B14F-4D97-AF65-F5344CB8AC3E}">
        <p14:creationId xmlns:p14="http://schemas.microsoft.com/office/powerpoint/2010/main" val="18898293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10643242"/>
            <a:ext cx="12192000" cy="18288000"/>
          </a:xfrm>
          <a:prstGeom prst="rect">
            <a:avLst/>
          </a:prstGeom>
        </p:spPr>
      </p:pic>
      <p:pic>
        <p:nvPicPr>
          <p:cNvPr id="33" name="Imagen 32">
            <a:extLst>
              <a:ext uri="{FF2B5EF4-FFF2-40B4-BE49-F238E27FC236}">
                <a16:creationId xmlns:a16="http://schemas.microsoft.com/office/drawing/2014/main" id="{AFBD712D-64E7-4673-AD95-5A02D7C726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769" y="-6008442"/>
            <a:ext cx="888940" cy="888940"/>
          </a:xfrm>
          <a:prstGeom prst="rect">
            <a:avLst/>
          </a:prstGeom>
        </p:spPr>
      </p:pic>
      <p:sp>
        <p:nvSpPr>
          <p:cNvPr id="35" name="CuadroTexto 34">
            <a:extLst>
              <a:ext uri="{FF2B5EF4-FFF2-40B4-BE49-F238E27FC236}">
                <a16:creationId xmlns:a16="http://schemas.microsoft.com/office/drawing/2014/main" id="{33B4F649-EB41-4BFD-B923-16E45D5FB536}"/>
              </a:ext>
            </a:extLst>
          </p:cNvPr>
          <p:cNvSpPr txBox="1"/>
          <p:nvPr/>
        </p:nvSpPr>
        <p:spPr>
          <a:xfrm>
            <a:off x="1607554" y="-5723987"/>
            <a:ext cx="7421963"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 Como se realizan las comunicaciones ?</a:t>
            </a:r>
          </a:p>
        </p:txBody>
      </p:sp>
      <p:pic>
        <p:nvPicPr>
          <p:cNvPr id="7" name="Imagen 6">
            <a:extLst>
              <a:ext uri="{FF2B5EF4-FFF2-40B4-BE49-F238E27FC236}">
                <a16:creationId xmlns:a16="http://schemas.microsoft.com/office/drawing/2014/main" id="{070EB950-2980-47DC-86AD-9E521149BF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3773" y="-4074495"/>
            <a:ext cx="883936" cy="883936"/>
          </a:xfrm>
          <a:prstGeom prst="rect">
            <a:avLst/>
          </a:prstGeom>
        </p:spPr>
      </p:pic>
      <p:pic>
        <p:nvPicPr>
          <p:cNvPr id="11" name="Imagen 10">
            <a:extLst>
              <a:ext uri="{FF2B5EF4-FFF2-40B4-BE49-F238E27FC236}">
                <a16:creationId xmlns:a16="http://schemas.microsoft.com/office/drawing/2014/main" id="{246A5615-BB26-4F0E-BE33-32CC009DE6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3773" y="-1959236"/>
            <a:ext cx="883936" cy="883936"/>
          </a:xfrm>
          <a:prstGeom prst="rect">
            <a:avLst/>
          </a:prstGeom>
        </p:spPr>
      </p:pic>
      <p:pic>
        <p:nvPicPr>
          <p:cNvPr id="38" name="Imagen 37">
            <a:extLst>
              <a:ext uri="{FF2B5EF4-FFF2-40B4-BE49-F238E27FC236}">
                <a16:creationId xmlns:a16="http://schemas.microsoft.com/office/drawing/2014/main" id="{8526DFA8-B478-4F8E-9996-B27DBF32BF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3243" y="-4074495"/>
            <a:ext cx="888940" cy="888940"/>
          </a:xfrm>
          <a:prstGeom prst="rect">
            <a:avLst/>
          </a:prstGeom>
        </p:spPr>
      </p:pic>
      <p:pic>
        <p:nvPicPr>
          <p:cNvPr id="39" name="Imagen 38">
            <a:extLst>
              <a:ext uri="{FF2B5EF4-FFF2-40B4-BE49-F238E27FC236}">
                <a16:creationId xmlns:a16="http://schemas.microsoft.com/office/drawing/2014/main" id="{D07CBD49-78FF-4482-8D8B-DA9EB225BC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3243" y="-1964240"/>
            <a:ext cx="888940" cy="888940"/>
          </a:xfrm>
          <a:prstGeom prst="rect">
            <a:avLst/>
          </a:prstGeom>
        </p:spPr>
      </p:pic>
      <p:sp>
        <p:nvSpPr>
          <p:cNvPr id="13" name="Flecha: a la derecha 12">
            <a:extLst>
              <a:ext uri="{FF2B5EF4-FFF2-40B4-BE49-F238E27FC236}">
                <a16:creationId xmlns:a16="http://schemas.microsoft.com/office/drawing/2014/main" id="{F8FDAD77-4B33-4B8F-936C-B71E2BFD2C4A}"/>
              </a:ext>
            </a:extLst>
          </p:cNvPr>
          <p:cNvSpPr/>
          <p:nvPr/>
        </p:nvSpPr>
        <p:spPr>
          <a:xfrm>
            <a:off x="1707366" y="-3906217"/>
            <a:ext cx="883936" cy="457978"/>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Flecha: a la derecha 39">
            <a:extLst>
              <a:ext uri="{FF2B5EF4-FFF2-40B4-BE49-F238E27FC236}">
                <a16:creationId xmlns:a16="http://schemas.microsoft.com/office/drawing/2014/main" id="{183F597D-3749-4496-A4DC-06BBB737BC65}"/>
              </a:ext>
            </a:extLst>
          </p:cNvPr>
          <p:cNvSpPr/>
          <p:nvPr/>
        </p:nvSpPr>
        <p:spPr>
          <a:xfrm>
            <a:off x="1707366" y="-1784795"/>
            <a:ext cx="883936" cy="457978"/>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Flecha: a la derecha 40">
            <a:extLst>
              <a:ext uri="{FF2B5EF4-FFF2-40B4-BE49-F238E27FC236}">
                <a16:creationId xmlns:a16="http://schemas.microsoft.com/office/drawing/2014/main" id="{BEDBC17D-AE48-4467-8459-F89CF2641C5D}"/>
              </a:ext>
            </a:extLst>
          </p:cNvPr>
          <p:cNvSpPr/>
          <p:nvPr/>
        </p:nvSpPr>
        <p:spPr>
          <a:xfrm rot="1968437">
            <a:off x="3813449" y="-3669369"/>
            <a:ext cx="883936" cy="457978"/>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Flecha: a la derecha 41">
            <a:extLst>
              <a:ext uri="{FF2B5EF4-FFF2-40B4-BE49-F238E27FC236}">
                <a16:creationId xmlns:a16="http://schemas.microsoft.com/office/drawing/2014/main" id="{05A8293F-3D11-4238-8CC3-51A40483F0FE}"/>
              </a:ext>
            </a:extLst>
          </p:cNvPr>
          <p:cNvSpPr/>
          <p:nvPr/>
        </p:nvSpPr>
        <p:spPr>
          <a:xfrm rot="19762992">
            <a:off x="3813449" y="-1876654"/>
            <a:ext cx="883936" cy="457978"/>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6" name="Imagen 15">
            <a:extLst>
              <a:ext uri="{FF2B5EF4-FFF2-40B4-BE49-F238E27FC236}">
                <a16:creationId xmlns:a16="http://schemas.microsoft.com/office/drawing/2014/main" id="{0A0DE7C3-3037-40D9-AA8C-DAFA3C4799A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26569" y="-3019592"/>
            <a:ext cx="888940" cy="888940"/>
          </a:xfrm>
          <a:prstGeom prst="rect">
            <a:avLst/>
          </a:prstGeom>
        </p:spPr>
      </p:pic>
      <p:sp>
        <p:nvSpPr>
          <p:cNvPr id="43" name="Flecha: a la derecha 42">
            <a:extLst>
              <a:ext uri="{FF2B5EF4-FFF2-40B4-BE49-F238E27FC236}">
                <a16:creationId xmlns:a16="http://schemas.microsoft.com/office/drawing/2014/main" id="{768894FD-1F60-4F4E-A245-4F19EC2EFF45}"/>
              </a:ext>
            </a:extLst>
          </p:cNvPr>
          <p:cNvSpPr/>
          <p:nvPr/>
        </p:nvSpPr>
        <p:spPr>
          <a:xfrm>
            <a:off x="5654032" y="-2799335"/>
            <a:ext cx="883936" cy="457978"/>
          </a:xfrm>
          <a:prstGeom prst="rightArrow">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a:extLst>
              <a:ext uri="{FF2B5EF4-FFF2-40B4-BE49-F238E27FC236}">
                <a16:creationId xmlns:a16="http://schemas.microsoft.com/office/drawing/2014/main" id="{A8F6447D-D01E-4374-95C4-16CC6A19FA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89184" y="-2998080"/>
            <a:ext cx="844316" cy="844316"/>
          </a:xfrm>
          <a:prstGeom prst="rect">
            <a:avLst/>
          </a:prstGeom>
        </p:spPr>
      </p:pic>
      <p:sp>
        <p:nvSpPr>
          <p:cNvPr id="44" name="CuadroTexto 43">
            <a:extLst>
              <a:ext uri="{FF2B5EF4-FFF2-40B4-BE49-F238E27FC236}">
                <a16:creationId xmlns:a16="http://schemas.microsoft.com/office/drawing/2014/main" id="{7C020E61-8885-45FC-AE27-4D3BB10145CA}"/>
              </a:ext>
            </a:extLst>
          </p:cNvPr>
          <p:cNvSpPr txBox="1"/>
          <p:nvPr/>
        </p:nvSpPr>
        <p:spPr>
          <a:xfrm>
            <a:off x="4866408" y="3053897"/>
            <a:ext cx="4150565"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 Dudas o preguntas ?</a:t>
            </a:r>
          </a:p>
        </p:txBody>
      </p:sp>
      <p:pic>
        <p:nvPicPr>
          <p:cNvPr id="4" name="Imagen 3">
            <a:extLst>
              <a:ext uri="{FF2B5EF4-FFF2-40B4-BE49-F238E27FC236}">
                <a16:creationId xmlns:a16="http://schemas.microsoft.com/office/drawing/2014/main" id="{FC95ECFE-5E2A-45FC-9B78-A58A9A97561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46553" y="2737878"/>
            <a:ext cx="1093701" cy="1093701"/>
          </a:xfrm>
          <a:prstGeom prst="rect">
            <a:avLst/>
          </a:prstGeom>
        </p:spPr>
      </p:pic>
    </p:spTree>
    <p:extLst>
      <p:ext uri="{BB962C8B-B14F-4D97-AF65-F5344CB8AC3E}">
        <p14:creationId xmlns:p14="http://schemas.microsoft.com/office/powerpoint/2010/main" val="320019507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DRCars</a:t>
            </a: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By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230537"/>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908" y="1583882"/>
            <a:ext cx="920190" cy="920190"/>
          </a:xfrm>
          <a:prstGeom prst="rect">
            <a:avLst/>
          </a:prstGeom>
        </p:spPr>
      </p:pic>
      <p:sp>
        <p:nvSpPr>
          <p:cNvPr id="23" name="CuadroTexto 22">
            <a:extLst>
              <a:ext uri="{FF2B5EF4-FFF2-40B4-BE49-F238E27FC236}">
                <a16:creationId xmlns:a16="http://schemas.microsoft.com/office/drawing/2014/main" id="{65AEE73E-BE47-4D26-B43A-DB2398E3C931}"/>
              </a:ext>
            </a:extLst>
          </p:cNvPr>
          <p:cNvSpPr txBox="1"/>
          <p:nvPr/>
        </p:nvSpPr>
        <p:spPr>
          <a:xfrm>
            <a:off x="2436828" y="1782367"/>
            <a:ext cx="364119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26" name="Imagen 25">
            <a:extLst>
              <a:ext uri="{FF2B5EF4-FFF2-40B4-BE49-F238E27FC236}">
                <a16:creationId xmlns:a16="http://schemas.microsoft.com/office/drawing/2014/main" id="{99830248-7248-4768-A8DC-1208F96235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7868" y="2746734"/>
            <a:ext cx="1079432" cy="1079432"/>
          </a:xfrm>
          <a:prstGeom prst="rect">
            <a:avLst/>
          </a:prstGeom>
        </p:spPr>
      </p:pic>
      <p:sp>
        <p:nvSpPr>
          <p:cNvPr id="28" name="CuadroTexto 27">
            <a:extLst>
              <a:ext uri="{FF2B5EF4-FFF2-40B4-BE49-F238E27FC236}">
                <a16:creationId xmlns:a16="http://schemas.microsoft.com/office/drawing/2014/main" id="{10047F87-58FA-4E36-86D9-2065C070EFF4}"/>
              </a:ext>
            </a:extLst>
          </p:cNvPr>
          <p:cNvSpPr txBox="1"/>
          <p:nvPr/>
        </p:nvSpPr>
        <p:spPr>
          <a:xfrm>
            <a:off x="2436828" y="3024840"/>
            <a:ext cx="54879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flipV="1">
            <a:off x="13266761"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90353"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4473433"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1475506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Tree>
    <p:extLst>
      <p:ext uri="{BB962C8B-B14F-4D97-AF65-F5344CB8AC3E}">
        <p14:creationId xmlns:p14="http://schemas.microsoft.com/office/powerpoint/2010/main" val="16443116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DRCars</a:t>
            </a: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By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230537"/>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908" y="1583882"/>
            <a:ext cx="920190" cy="920190"/>
          </a:xfrm>
          <a:prstGeom prst="rect">
            <a:avLst/>
          </a:prstGeom>
        </p:spPr>
      </p:pic>
      <p:sp>
        <p:nvSpPr>
          <p:cNvPr id="23" name="CuadroTexto 22">
            <a:extLst>
              <a:ext uri="{FF2B5EF4-FFF2-40B4-BE49-F238E27FC236}">
                <a16:creationId xmlns:a16="http://schemas.microsoft.com/office/drawing/2014/main" id="{65AEE73E-BE47-4D26-B43A-DB2398E3C931}"/>
              </a:ext>
            </a:extLst>
          </p:cNvPr>
          <p:cNvSpPr txBox="1"/>
          <p:nvPr/>
        </p:nvSpPr>
        <p:spPr>
          <a:xfrm>
            <a:off x="2436828" y="1782367"/>
            <a:ext cx="364119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26" name="Imagen 25">
            <a:extLst>
              <a:ext uri="{FF2B5EF4-FFF2-40B4-BE49-F238E27FC236}">
                <a16:creationId xmlns:a16="http://schemas.microsoft.com/office/drawing/2014/main" id="{99830248-7248-4768-A8DC-1208F96235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7868" y="2746734"/>
            <a:ext cx="1079432" cy="1079432"/>
          </a:xfrm>
          <a:prstGeom prst="rect">
            <a:avLst/>
          </a:prstGeom>
        </p:spPr>
      </p:pic>
      <p:sp>
        <p:nvSpPr>
          <p:cNvPr id="28" name="CuadroTexto 27">
            <a:extLst>
              <a:ext uri="{FF2B5EF4-FFF2-40B4-BE49-F238E27FC236}">
                <a16:creationId xmlns:a16="http://schemas.microsoft.com/office/drawing/2014/main" id="{10047F87-58FA-4E36-86D9-2065C070EFF4}"/>
              </a:ext>
            </a:extLst>
          </p:cNvPr>
          <p:cNvSpPr txBox="1"/>
          <p:nvPr/>
        </p:nvSpPr>
        <p:spPr>
          <a:xfrm>
            <a:off x="2436828" y="3024840"/>
            <a:ext cx="54879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flipV="1">
            <a:off x="13266761"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7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2444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1475506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Tree>
    <p:extLst>
      <p:ext uri="{BB962C8B-B14F-4D97-AF65-F5344CB8AC3E}">
        <p14:creationId xmlns:p14="http://schemas.microsoft.com/office/powerpoint/2010/main" val="19431551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DRCars</a:t>
            </a: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By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230537"/>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908" y="1583882"/>
            <a:ext cx="920190" cy="920190"/>
          </a:xfrm>
          <a:prstGeom prst="rect">
            <a:avLst/>
          </a:prstGeom>
        </p:spPr>
      </p:pic>
      <p:sp>
        <p:nvSpPr>
          <p:cNvPr id="23" name="CuadroTexto 22">
            <a:extLst>
              <a:ext uri="{FF2B5EF4-FFF2-40B4-BE49-F238E27FC236}">
                <a16:creationId xmlns:a16="http://schemas.microsoft.com/office/drawing/2014/main" id="{65AEE73E-BE47-4D26-B43A-DB2398E3C931}"/>
              </a:ext>
            </a:extLst>
          </p:cNvPr>
          <p:cNvSpPr txBox="1"/>
          <p:nvPr/>
        </p:nvSpPr>
        <p:spPr>
          <a:xfrm>
            <a:off x="2436828" y="1782367"/>
            <a:ext cx="364119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26" name="Imagen 25">
            <a:extLst>
              <a:ext uri="{FF2B5EF4-FFF2-40B4-BE49-F238E27FC236}">
                <a16:creationId xmlns:a16="http://schemas.microsoft.com/office/drawing/2014/main" id="{99830248-7248-4768-A8DC-1208F96235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7868" y="2746734"/>
            <a:ext cx="1079432" cy="1079432"/>
          </a:xfrm>
          <a:prstGeom prst="rect">
            <a:avLst/>
          </a:prstGeom>
        </p:spPr>
      </p:pic>
      <p:sp>
        <p:nvSpPr>
          <p:cNvPr id="28" name="CuadroTexto 27">
            <a:extLst>
              <a:ext uri="{FF2B5EF4-FFF2-40B4-BE49-F238E27FC236}">
                <a16:creationId xmlns:a16="http://schemas.microsoft.com/office/drawing/2014/main" id="{10047F87-58FA-4E36-86D9-2065C070EFF4}"/>
              </a:ext>
            </a:extLst>
          </p:cNvPr>
          <p:cNvSpPr txBox="1"/>
          <p:nvPr/>
        </p:nvSpPr>
        <p:spPr>
          <a:xfrm>
            <a:off x="2436828" y="3024840"/>
            <a:ext cx="54879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flipV="1">
            <a:off x="948526"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7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2444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2436828"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Tree>
    <p:extLst>
      <p:ext uri="{BB962C8B-B14F-4D97-AF65-F5344CB8AC3E}">
        <p14:creationId xmlns:p14="http://schemas.microsoft.com/office/powerpoint/2010/main" val="37067722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1380</TotalTime>
  <Words>4068</Words>
  <Application>Microsoft Office PowerPoint</Application>
  <PresentationFormat>Panorámica</PresentationFormat>
  <Paragraphs>931</Paragraphs>
  <Slides>61</Slides>
  <Notes>50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61</vt:i4>
      </vt:variant>
    </vt:vector>
  </HeadingPairs>
  <TitlesOfParts>
    <vt:vector size="66" baseType="lpstr">
      <vt:lpstr>Arial</vt:lpstr>
      <vt:lpstr>Arial Black</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Ricardo Romero Lobato</dc:creator>
  <cp:lastModifiedBy>Miguel_Blanco</cp:lastModifiedBy>
  <cp:revision>109</cp:revision>
  <dcterms:created xsi:type="dcterms:W3CDTF">2025-06-12T21:28:14Z</dcterms:created>
  <dcterms:modified xsi:type="dcterms:W3CDTF">2025-06-19T21:40:23Z</dcterms:modified>
</cp:coreProperties>
</file>